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79" r:id="rId4"/>
    <p:sldMasterId id="2147483723" r:id="rId5"/>
  </p:sldMasterIdLst>
  <p:notesMasterIdLst>
    <p:notesMasterId r:id="rId7"/>
  </p:notesMasterIdLst>
  <p:handoutMasterIdLst>
    <p:handoutMasterId r:id="rId8"/>
  </p:handoutMasterIdLst>
  <p:sldIdLst>
    <p:sldId id="29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chmidt, Paul A CIV USARMY CENWP (USA)" initials="SPACUC(" lastIdx="1" clrIdx="0">
    <p:extLst>
      <p:ext uri="{19B8F6BF-5375-455C-9EA6-DF929625EA0E}">
        <p15:presenceInfo xmlns:p15="http://schemas.microsoft.com/office/powerpoint/2012/main" userId="S::Paul.A.Schmidt@usace.army.mil::9b0504c5-1bec-4530-b6ab-5c969277a0c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C8719"/>
    <a:srgbClr val="1515ED"/>
    <a:srgbClr val="FFFFFF"/>
    <a:srgbClr val="C8C8C8"/>
    <a:srgbClr val="FF6600"/>
    <a:srgbClr val="D9D9D9"/>
    <a:srgbClr val="DF1F2E"/>
    <a:srgbClr val="FFCC66"/>
    <a:srgbClr val="6E9678"/>
    <a:srgbClr val="8B0109"/>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44" autoAdjust="0"/>
    <p:restoredTop sz="94816" autoAdjust="0"/>
  </p:normalViewPr>
  <p:slideViewPr>
    <p:cSldViewPr snapToGrid="0">
      <p:cViewPr varScale="1">
        <p:scale>
          <a:sx n="123" d="100"/>
          <a:sy n="123" d="100"/>
        </p:scale>
        <p:origin x="282" y="108"/>
      </p:cViewPr>
      <p:guideLst/>
    </p:cSldViewPr>
  </p:slideViewPr>
  <p:notesTextViewPr>
    <p:cViewPr>
      <p:scale>
        <a:sx n="1" d="1"/>
        <a:sy n="1" d="1"/>
      </p:scale>
      <p:origin x="0" y="0"/>
    </p:cViewPr>
  </p:notesTextViewPr>
  <p:notesViewPr>
    <p:cSldViewPr snapToGrid="0" showGuides="1">
      <p:cViewPr varScale="1">
        <p:scale>
          <a:sx n="88" d="100"/>
          <a:sy n="88" d="100"/>
        </p:scale>
        <p:origin x="382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2CF3383-DF08-4C90-8557-22EF3027DD43}" type="datetimeFigureOut">
              <a:rPr lang="en-US" smtClean="0"/>
              <a:t>12/6/2022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Tree>
    <p:extLst>
      <p:ext uri="{BB962C8B-B14F-4D97-AF65-F5344CB8AC3E}">
        <p14:creationId xmlns:p14="http://schemas.microsoft.com/office/powerpoint/2010/main" val="1793050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D16557-6E8E-4D95-8DF3-2DE1590C714A}" type="datetimeFigureOut">
              <a:rPr lang="en-US" smtClean="0"/>
              <a:t>12/6/2022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3A86D8-1D95-4DFF-A26B-8F86AC3AC58E}" type="slidenum">
              <a:rPr lang="en-US" smtClean="0"/>
              <a:t>‹#›</a:t>
            </a:fld>
            <a:endParaRPr lang="en-US"/>
          </a:p>
        </p:txBody>
      </p:sp>
    </p:spTree>
    <p:extLst>
      <p:ext uri="{BB962C8B-B14F-4D97-AF65-F5344CB8AC3E}">
        <p14:creationId xmlns:p14="http://schemas.microsoft.com/office/powerpoint/2010/main" val="15381302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0"/>
          </p:nvPr>
        </p:nvSpPr>
        <p:spPr>
          <a:xfrm>
            <a:off x="266700" y="1028700"/>
            <a:ext cx="11658600" cy="5600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05C0886A-CC2A-4255-ADA2-5CDC8149B279}" type="datetime1">
              <a:rPr lang="en-US" smtClean="0"/>
              <a:t>12/6/2022</a:t>
            </a:fld>
            <a:endParaRPr lang="en-US" dirty="0"/>
          </a:p>
        </p:txBody>
      </p:sp>
    </p:spTree>
    <p:extLst>
      <p:ext uri="{BB962C8B-B14F-4D97-AF65-F5344CB8AC3E}">
        <p14:creationId xmlns:p14="http://schemas.microsoft.com/office/powerpoint/2010/main" val="90226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 2 Odd Sectio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1" name="Content Placeholder 2"/>
          <p:cNvSpPr>
            <a:spLocks noGrp="1"/>
          </p:cNvSpPr>
          <p:nvPr>
            <p:ph sz="quarter" idx="15"/>
          </p:nvPr>
        </p:nvSpPr>
        <p:spPr>
          <a:xfrm>
            <a:off x="8145982" y="1028700"/>
            <a:ext cx="3779318"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sz="quarter" idx="16"/>
          </p:nvPr>
        </p:nvSpPr>
        <p:spPr>
          <a:xfrm>
            <a:off x="266700" y="1028700"/>
            <a:ext cx="7668888"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F17C63A2-4037-422A-B7D5-F7DA1CA2917B}" type="datetime1">
              <a:rPr lang="en-US" smtClean="0"/>
              <a:t>12/6/2022</a:t>
            </a:fld>
            <a:endParaRPr lang="en-US" dirty="0"/>
          </a:p>
        </p:txBody>
      </p:sp>
    </p:spTree>
    <p:extLst>
      <p:ext uri="{BB962C8B-B14F-4D97-AF65-F5344CB8AC3E}">
        <p14:creationId xmlns:p14="http://schemas.microsoft.com/office/powerpoint/2010/main" val="916551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 Quad-Chart">
    <p:spTree>
      <p:nvGrpSpPr>
        <p:cNvPr id="1" name=""/>
        <p:cNvGrpSpPr/>
        <p:nvPr/>
      </p:nvGrpSpPr>
      <p:grpSpPr>
        <a:xfrm>
          <a:off x="0" y="0"/>
          <a:ext cx="0" cy="0"/>
          <a:chOff x="0" y="0"/>
          <a:chExt cx="0" cy="0"/>
        </a:xfrm>
      </p:grpSpPr>
      <p:sp>
        <p:nvSpPr>
          <p:cNvPr id="3" name="Content Placeholder 2"/>
          <p:cNvSpPr>
            <a:spLocks noGrp="1"/>
          </p:cNvSpPr>
          <p:nvPr>
            <p:ph sz="quarter" idx="15"/>
          </p:nvPr>
        </p:nvSpPr>
        <p:spPr>
          <a:xfrm>
            <a:off x="266700" y="1028700"/>
            <a:ext cx="5753100" cy="2667000"/>
          </a:xfrm>
        </p:spPr>
        <p:txBody>
          <a:bodyPr/>
          <a:lstStyle>
            <a:lvl1pPr>
              <a:defRPr sz="900">
                <a:solidFill>
                  <a:schemeClr val="tx1">
                    <a:lumMod val="75000"/>
                    <a:lumOff val="25000"/>
                  </a:schemeClr>
                </a:solidFill>
              </a:defRPr>
            </a:lvl1pPr>
            <a:lvl2pPr>
              <a:defRPr sz="900">
                <a:solidFill>
                  <a:schemeClr val="tx1">
                    <a:lumMod val="75000"/>
                    <a:lumOff val="25000"/>
                  </a:schemeClr>
                </a:solidFill>
              </a:defRPr>
            </a:lvl2pPr>
            <a:lvl3pPr>
              <a:defRPr sz="900">
                <a:solidFill>
                  <a:schemeClr val="tx1">
                    <a:lumMod val="75000"/>
                    <a:lumOff val="25000"/>
                  </a:schemeClr>
                </a:solidFill>
              </a:defRPr>
            </a:lvl3pPr>
            <a:lvl4pPr>
              <a:defRPr sz="900">
                <a:solidFill>
                  <a:schemeClr val="tx1">
                    <a:lumMod val="75000"/>
                    <a:lumOff val="25000"/>
                  </a:schemeClr>
                </a:solidFill>
              </a:defRPr>
            </a:lvl4pPr>
            <a:lvl5pPr>
              <a:defRPr sz="9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4" name="Straight Connector 3"/>
          <p:cNvCxnSpPr/>
          <p:nvPr userDrawn="1"/>
        </p:nvCxnSpPr>
        <p:spPr>
          <a:xfrm>
            <a:off x="381000" y="3775869"/>
            <a:ext cx="114300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6096000" y="1028700"/>
            <a:ext cx="0" cy="560070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a:t>Click to edit Master title style</a:t>
            </a:r>
          </a:p>
        </p:txBody>
      </p:sp>
      <p:sp>
        <p:nvSpPr>
          <p:cNvPr id="16" name="Content Placeholder 2"/>
          <p:cNvSpPr>
            <a:spLocks noGrp="1"/>
          </p:cNvSpPr>
          <p:nvPr>
            <p:ph sz="quarter" idx="22"/>
          </p:nvPr>
        </p:nvSpPr>
        <p:spPr>
          <a:xfrm>
            <a:off x="266700" y="3855720"/>
            <a:ext cx="5753100" cy="2773680"/>
          </a:xfrm>
        </p:spPr>
        <p:txBody>
          <a:bodyPr/>
          <a:lstStyle>
            <a:lvl1pPr>
              <a:defRPr sz="900">
                <a:solidFill>
                  <a:schemeClr val="tx1">
                    <a:lumMod val="75000"/>
                    <a:lumOff val="25000"/>
                  </a:schemeClr>
                </a:solidFill>
              </a:defRPr>
            </a:lvl1pPr>
            <a:lvl2pPr>
              <a:defRPr sz="900">
                <a:solidFill>
                  <a:schemeClr val="tx1">
                    <a:lumMod val="75000"/>
                    <a:lumOff val="25000"/>
                  </a:schemeClr>
                </a:solidFill>
              </a:defRPr>
            </a:lvl2pPr>
            <a:lvl3pPr>
              <a:defRPr sz="900">
                <a:solidFill>
                  <a:schemeClr val="tx1">
                    <a:lumMod val="75000"/>
                    <a:lumOff val="25000"/>
                  </a:schemeClr>
                </a:solidFill>
              </a:defRPr>
            </a:lvl3pPr>
            <a:lvl4pPr>
              <a:defRPr sz="900">
                <a:solidFill>
                  <a:schemeClr val="tx1">
                    <a:lumMod val="75000"/>
                    <a:lumOff val="25000"/>
                  </a:schemeClr>
                </a:solidFill>
              </a:defRPr>
            </a:lvl4pPr>
            <a:lvl5pPr>
              <a:defRPr sz="9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2"/>
          <p:cNvSpPr>
            <a:spLocks noGrp="1"/>
          </p:cNvSpPr>
          <p:nvPr>
            <p:ph sz="quarter" idx="23"/>
          </p:nvPr>
        </p:nvSpPr>
        <p:spPr>
          <a:xfrm>
            <a:off x="6172200" y="1028700"/>
            <a:ext cx="5753100" cy="2667000"/>
          </a:xfrm>
        </p:spPr>
        <p:txBody>
          <a:bodyPr/>
          <a:lstStyle>
            <a:lvl1pPr>
              <a:defRPr sz="900">
                <a:solidFill>
                  <a:schemeClr val="tx1">
                    <a:lumMod val="75000"/>
                    <a:lumOff val="25000"/>
                  </a:schemeClr>
                </a:solidFill>
              </a:defRPr>
            </a:lvl1pPr>
            <a:lvl2pPr>
              <a:defRPr sz="900">
                <a:solidFill>
                  <a:schemeClr val="tx1">
                    <a:lumMod val="75000"/>
                    <a:lumOff val="25000"/>
                  </a:schemeClr>
                </a:solidFill>
              </a:defRPr>
            </a:lvl2pPr>
            <a:lvl3pPr>
              <a:defRPr sz="900">
                <a:solidFill>
                  <a:schemeClr val="tx1">
                    <a:lumMod val="75000"/>
                    <a:lumOff val="25000"/>
                  </a:schemeClr>
                </a:solidFill>
              </a:defRPr>
            </a:lvl3pPr>
            <a:lvl4pPr>
              <a:defRPr sz="900">
                <a:solidFill>
                  <a:schemeClr val="tx1">
                    <a:lumMod val="75000"/>
                    <a:lumOff val="25000"/>
                  </a:schemeClr>
                </a:solidFill>
              </a:defRPr>
            </a:lvl4pPr>
            <a:lvl5pPr>
              <a:defRPr sz="9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2"/>
          <p:cNvSpPr>
            <a:spLocks noGrp="1"/>
          </p:cNvSpPr>
          <p:nvPr>
            <p:ph sz="quarter" idx="24"/>
          </p:nvPr>
        </p:nvSpPr>
        <p:spPr>
          <a:xfrm>
            <a:off x="6172200" y="3855720"/>
            <a:ext cx="5753100" cy="2773680"/>
          </a:xfrm>
        </p:spPr>
        <p:txBody>
          <a:bodyPr/>
          <a:lstStyle>
            <a:lvl1pPr>
              <a:defRPr sz="900">
                <a:solidFill>
                  <a:schemeClr val="tx1">
                    <a:lumMod val="75000"/>
                    <a:lumOff val="25000"/>
                  </a:schemeClr>
                </a:solidFill>
              </a:defRPr>
            </a:lvl1pPr>
            <a:lvl2pPr>
              <a:defRPr sz="900">
                <a:solidFill>
                  <a:schemeClr val="tx1">
                    <a:lumMod val="75000"/>
                    <a:lumOff val="25000"/>
                  </a:schemeClr>
                </a:solidFill>
              </a:defRPr>
            </a:lvl2pPr>
            <a:lvl3pPr>
              <a:defRPr sz="900">
                <a:solidFill>
                  <a:schemeClr val="tx1">
                    <a:lumMod val="75000"/>
                    <a:lumOff val="25000"/>
                  </a:schemeClr>
                </a:solidFill>
              </a:defRPr>
            </a:lvl3pPr>
            <a:lvl4pPr>
              <a:defRPr sz="900">
                <a:solidFill>
                  <a:schemeClr val="tx1">
                    <a:lumMod val="75000"/>
                    <a:lumOff val="25000"/>
                  </a:schemeClr>
                </a:solidFill>
              </a:defRPr>
            </a:lvl4pPr>
            <a:lvl5pPr>
              <a:defRPr sz="900">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7B41C1B3-147B-4E55-BD69-2F12B0144EB2}" type="datetime1">
              <a:rPr lang="en-US" smtClean="0"/>
              <a:t>12/6/2022</a:t>
            </a:fld>
            <a:endParaRPr lang="en-US" dirty="0"/>
          </a:p>
        </p:txBody>
      </p:sp>
    </p:spTree>
    <p:extLst>
      <p:ext uri="{BB962C8B-B14F-4D97-AF65-F5344CB8AC3E}">
        <p14:creationId xmlns:p14="http://schemas.microsoft.com/office/powerpoint/2010/main" val="1827759814"/>
      </p:ext>
    </p:extLst>
  </p:cSld>
  <p:clrMapOvr>
    <a:masterClrMapping/>
  </p:clrMapOvr>
  <p:extLst>
    <p:ext uri="{DCECCB84-F9BA-43D5-87BE-67443E8EF086}">
      <p15:sldGuideLst xmlns:p15="http://schemas.microsoft.com/office/powerpoint/2012/main">
        <p15:guide id="1" orient="horz" pos="2328" userDrawn="1">
          <p15:clr>
            <a:srgbClr val="FBAE40"/>
          </p15:clr>
        </p15:guide>
        <p15:guide id="2" orient="horz" pos="2424" userDrawn="1">
          <p15:clr>
            <a:srgbClr val="FBAE40"/>
          </p15:clr>
        </p15:guide>
        <p15:guide id="3" pos="3888" userDrawn="1">
          <p15:clr>
            <a:srgbClr val="FBAE40"/>
          </p15:clr>
        </p15:guide>
        <p15:guide id="4" pos="3792"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4" name="Title Placeholder 1"/>
          <p:cNvSpPr>
            <a:spLocks noGrp="1"/>
          </p:cNvSpPr>
          <p:nvPr>
            <p:ph type="title"/>
          </p:nvPr>
        </p:nvSpPr>
        <p:spPr bwMode="auto">
          <a:xfrm>
            <a:off x="266700" y="2286001"/>
            <a:ext cx="11658600" cy="1285874"/>
          </a:xfrm>
          <a:prstGeom prst="rect">
            <a:avLst/>
          </a:prstGeom>
          <a:noFill/>
          <a:ln w="9525">
            <a:noFill/>
            <a:miter lim="800000"/>
            <a:headEnd/>
            <a:tailEnd/>
          </a:ln>
        </p:spPr>
        <p:txBody>
          <a:bodyPr anchor="b"/>
          <a:lstStyle>
            <a:lvl1pPr>
              <a:defRPr sz="3200" baseline="0">
                <a:solidFill>
                  <a:schemeClr val="tx1">
                    <a:lumMod val="75000"/>
                    <a:lumOff val="25000"/>
                  </a:schemeClr>
                </a:solidFill>
              </a:defRPr>
            </a:lvl1pPr>
          </a:lstStyle>
          <a:p>
            <a:pPr lvl="0"/>
            <a:r>
              <a:rPr lang="en-US" dirty="0"/>
              <a:t>Click to edit Master title style</a:t>
            </a:r>
          </a:p>
        </p:txBody>
      </p:sp>
      <p:sp>
        <p:nvSpPr>
          <p:cNvPr id="6" name="Text Placeholder 5"/>
          <p:cNvSpPr>
            <a:spLocks noGrp="1"/>
          </p:cNvSpPr>
          <p:nvPr>
            <p:ph type="body" sz="quarter" idx="12"/>
          </p:nvPr>
        </p:nvSpPr>
        <p:spPr>
          <a:xfrm>
            <a:off x="266700" y="3687764"/>
            <a:ext cx="11658600" cy="854075"/>
          </a:xfrm>
        </p:spPr>
        <p:txBody>
          <a:bodyPr/>
          <a:lstStyle>
            <a:lvl1pPr marL="0" indent="0">
              <a:defRPr>
                <a:solidFill>
                  <a:schemeClr val="tx1">
                    <a:lumMod val="75000"/>
                    <a:lumOff val="25000"/>
                  </a:schemeClr>
                </a:solidFill>
              </a:defRPr>
            </a:lvl1pPr>
          </a:lstStyle>
          <a:p>
            <a:pPr lvl="0"/>
            <a:r>
              <a:rPr lang="en-US" dirty="0"/>
              <a:t>Click to edit Master text styles</a:t>
            </a:r>
          </a:p>
        </p:txBody>
      </p:sp>
      <p:sp>
        <p:nvSpPr>
          <p:cNvPr id="4"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0474A79C-6CC4-42FD-9E1C-35146BAC5715}" type="datetime1">
              <a:rPr lang="en-US" smtClean="0"/>
              <a:t>12/6/2022</a:t>
            </a:fld>
            <a:endParaRPr lang="en-US" dirty="0"/>
          </a:p>
        </p:txBody>
      </p:sp>
    </p:spTree>
    <p:extLst>
      <p:ext uri="{BB962C8B-B14F-4D97-AF65-F5344CB8AC3E}">
        <p14:creationId xmlns:p14="http://schemas.microsoft.com/office/powerpoint/2010/main" val="9273111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header - no Sub-Head">
    <p:spTree>
      <p:nvGrpSpPr>
        <p:cNvPr id="1" name=""/>
        <p:cNvGrpSpPr/>
        <p:nvPr/>
      </p:nvGrpSpPr>
      <p:grpSpPr>
        <a:xfrm>
          <a:off x="0" y="0"/>
          <a:ext cx="0" cy="0"/>
          <a:chOff x="0" y="0"/>
          <a:chExt cx="0" cy="0"/>
        </a:xfrm>
      </p:grpSpPr>
      <p:sp>
        <p:nvSpPr>
          <p:cNvPr id="14" name="Title Placeholder 1"/>
          <p:cNvSpPr>
            <a:spLocks noGrp="1"/>
          </p:cNvSpPr>
          <p:nvPr>
            <p:ph type="title"/>
          </p:nvPr>
        </p:nvSpPr>
        <p:spPr bwMode="auto">
          <a:xfrm>
            <a:off x="266700" y="2286001"/>
            <a:ext cx="11658600" cy="1285874"/>
          </a:xfrm>
          <a:prstGeom prst="rect">
            <a:avLst/>
          </a:prstGeom>
          <a:noFill/>
          <a:ln w="9525">
            <a:noFill/>
            <a:miter lim="800000"/>
            <a:headEnd/>
            <a:tailEnd/>
          </a:ln>
        </p:spPr>
        <p:txBody>
          <a:bodyPr anchor="b"/>
          <a:lstStyle>
            <a:lvl1pPr>
              <a:defRPr sz="3200" baseline="0">
                <a:solidFill>
                  <a:schemeClr val="tx1">
                    <a:lumMod val="75000"/>
                    <a:lumOff val="25000"/>
                  </a:schemeClr>
                </a:solidFill>
              </a:defRPr>
            </a:lvl1pPr>
          </a:lstStyle>
          <a:p>
            <a:pPr lvl="0"/>
            <a:r>
              <a:rPr lang="en-US" dirty="0"/>
              <a:t>Click to edit Master title style</a:t>
            </a:r>
          </a:p>
        </p:txBody>
      </p:sp>
      <p:sp>
        <p:nvSpPr>
          <p:cNvPr id="3"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39171031-6B55-40D8-AACE-994090B4E97B}" type="datetime1">
              <a:rPr lang="en-US" smtClean="0"/>
              <a:t>12/6/2022</a:t>
            </a:fld>
            <a:endParaRPr lang="en-US" dirty="0"/>
          </a:p>
        </p:txBody>
      </p:sp>
    </p:spTree>
    <p:extLst>
      <p:ext uri="{BB962C8B-B14F-4D97-AF65-F5344CB8AC3E}">
        <p14:creationId xmlns:p14="http://schemas.microsoft.com/office/powerpoint/2010/main" val="2256649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 Content Only">
    <p:spTree>
      <p:nvGrpSpPr>
        <p:cNvPr id="1" name=""/>
        <p:cNvGrpSpPr/>
        <p:nvPr/>
      </p:nvGrpSpPr>
      <p:grpSpPr>
        <a:xfrm>
          <a:off x="0" y="0"/>
          <a:ext cx="0" cy="0"/>
          <a:chOff x="0" y="0"/>
          <a:chExt cx="0" cy="0"/>
        </a:xfrm>
      </p:grpSpPr>
      <p:sp>
        <p:nvSpPr>
          <p:cNvPr id="4" name="Content Placeholder 3"/>
          <p:cNvSpPr>
            <a:spLocks noGrp="1"/>
          </p:cNvSpPr>
          <p:nvPr>
            <p:ph sz="quarter" idx="12"/>
          </p:nvPr>
        </p:nvSpPr>
        <p:spPr>
          <a:xfrm>
            <a:off x="266700" y="2157413"/>
            <a:ext cx="11658600" cy="179863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195B4CB3-E110-428F-BD82-9CF0234D9336}" type="datetime1">
              <a:rPr lang="en-US" smtClean="0"/>
              <a:t>12/6/2022</a:t>
            </a:fld>
            <a:endParaRPr lang="en-US" dirty="0"/>
          </a:p>
        </p:txBody>
      </p:sp>
    </p:spTree>
    <p:extLst>
      <p:ext uri="{BB962C8B-B14F-4D97-AF65-F5344CB8AC3E}">
        <p14:creationId xmlns:p14="http://schemas.microsoft.com/office/powerpoint/2010/main" val="17759725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 N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79225A36-843B-4599-BB9E-3A5ED1D8C4B7}" type="datetime1">
              <a:rPr lang="en-US" smtClean="0"/>
              <a:t>12/6/2022</a:t>
            </a:fld>
            <a:endParaRPr lang="en-US" dirty="0"/>
          </a:p>
        </p:txBody>
      </p:sp>
    </p:spTree>
    <p:extLst>
      <p:ext uri="{BB962C8B-B14F-4D97-AF65-F5344CB8AC3E}">
        <p14:creationId xmlns:p14="http://schemas.microsoft.com/office/powerpoint/2010/main" val="32392775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lank with graphics">
    <p:spTree>
      <p:nvGrpSpPr>
        <p:cNvPr id="1" name=""/>
        <p:cNvGrpSpPr/>
        <p:nvPr/>
      </p:nvGrpSpPr>
      <p:grpSpPr>
        <a:xfrm>
          <a:off x="0" y="0"/>
          <a:ext cx="0" cy="0"/>
          <a:chOff x="0" y="0"/>
          <a:chExt cx="0" cy="0"/>
        </a:xfrm>
      </p:grpSpPr>
      <p:sp>
        <p:nvSpPr>
          <p:cNvPr id="2"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BC331337-B183-4015-A4D8-5DBA9080F22C}" type="datetime1">
              <a:rPr lang="en-US" smtClean="0"/>
              <a:t>12/6/2022</a:t>
            </a:fld>
            <a:endParaRPr lang="en-US" dirty="0"/>
          </a:p>
        </p:txBody>
      </p:sp>
    </p:spTree>
    <p:extLst>
      <p:ext uri="{BB962C8B-B14F-4D97-AF65-F5344CB8AC3E}">
        <p14:creationId xmlns:p14="http://schemas.microsoft.com/office/powerpoint/2010/main" val="42614469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Blank w/ background no graphics">
    <p:spTree>
      <p:nvGrpSpPr>
        <p:cNvPr id="1" name=""/>
        <p:cNvGrpSpPr/>
        <p:nvPr/>
      </p:nvGrpSpPr>
      <p:grpSpPr>
        <a:xfrm>
          <a:off x="0" y="0"/>
          <a:ext cx="0" cy="0"/>
          <a:chOff x="0" y="0"/>
          <a:chExt cx="0" cy="0"/>
        </a:xfrm>
      </p:grpSpPr>
      <p:sp>
        <p:nvSpPr>
          <p:cNvPr id="9" name="Rounded Rectangle 8"/>
          <p:cNvSpPr/>
          <p:nvPr userDrawn="1"/>
        </p:nvSpPr>
        <p:spPr>
          <a:xfrm>
            <a:off x="194209" y="5394628"/>
            <a:ext cx="11822463" cy="1311966"/>
          </a:xfrm>
          <a:prstGeom prst="roundRect">
            <a:avLst>
              <a:gd name="adj" fmla="val 11212"/>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Content Placeholder 7"/>
          <p:cNvSpPr>
            <a:spLocks noGrp="1"/>
          </p:cNvSpPr>
          <p:nvPr>
            <p:ph sz="quarter" idx="12"/>
          </p:nvPr>
        </p:nvSpPr>
        <p:spPr>
          <a:xfrm>
            <a:off x="76200" y="66675"/>
            <a:ext cx="12020549" cy="6791325"/>
          </a:xfrm>
          <a:prstGeom prst="roundRect">
            <a:avLst>
              <a:gd name="adj" fmla="val 2256"/>
            </a:avLst>
          </a:prstGeom>
          <a:noFill/>
          <a:ln w="3175">
            <a:noFill/>
          </a:ln>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266700" y="169864"/>
            <a:ext cx="11658600" cy="919162"/>
          </a:xfrm>
        </p:spPr>
        <p:txBody>
          <a:bodyPr anchor="t"/>
          <a:lstStyle>
            <a:lvl1pPr algn="ctr">
              <a:defRPr/>
            </a:lvl1pPr>
          </a:lstStyle>
          <a:p>
            <a:r>
              <a:rPr lang="en-US"/>
              <a:t>Click to edit Master title style</a:t>
            </a:r>
          </a:p>
        </p:txBody>
      </p:sp>
      <p:sp>
        <p:nvSpPr>
          <p:cNvPr id="5"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CD307AB9-8146-43FE-93BB-0A24A1273EE6}" type="datetime1">
              <a:rPr lang="en-US" smtClean="0"/>
              <a:t>12/6/2022</a:t>
            </a:fld>
            <a:endParaRPr lang="en-US" dirty="0"/>
          </a:p>
        </p:txBody>
      </p:sp>
    </p:spTree>
    <p:extLst>
      <p:ext uri="{BB962C8B-B14F-4D97-AF65-F5344CB8AC3E}">
        <p14:creationId xmlns:p14="http://schemas.microsoft.com/office/powerpoint/2010/main" val="17573401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White Blank">
    <p:bg>
      <p:bgPr>
        <a:solidFill>
          <a:schemeClr val="tx2"/>
        </a:solidFill>
        <a:effectLst/>
      </p:bgPr>
    </p:bg>
    <p:spTree>
      <p:nvGrpSpPr>
        <p:cNvPr id="1" name=""/>
        <p:cNvGrpSpPr/>
        <p:nvPr/>
      </p:nvGrpSpPr>
      <p:grpSpPr>
        <a:xfrm>
          <a:off x="0" y="0"/>
          <a:ext cx="0" cy="0"/>
          <a:chOff x="0" y="0"/>
          <a:chExt cx="0" cy="0"/>
        </a:xfrm>
      </p:grpSpPr>
      <p:sp>
        <p:nvSpPr>
          <p:cNvPr id="8"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pPr algn="r">
                <a:spcBef>
                  <a:spcPct val="50000"/>
                </a:spcBef>
                <a:defRPr/>
              </a:pPr>
              <a:t>‹#›</a:t>
            </a:fld>
            <a:endParaRPr lang="en-US" sz="1000" b="0" baseline="0" dirty="0"/>
          </a:p>
        </p:txBody>
      </p:sp>
      <p:sp>
        <p:nvSpPr>
          <p:cNvPr id="3"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69E05716-3EE3-42B9-B48B-BC083A5FD690}" type="datetime1">
              <a:rPr lang="en-US" smtClean="0"/>
              <a:t>12/6/2022</a:t>
            </a:fld>
            <a:endParaRPr lang="en-US" dirty="0"/>
          </a:p>
        </p:txBody>
      </p:sp>
    </p:spTree>
    <p:extLst>
      <p:ext uri="{BB962C8B-B14F-4D97-AF65-F5344CB8AC3E}">
        <p14:creationId xmlns:p14="http://schemas.microsoft.com/office/powerpoint/2010/main" val="22061010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1_White Blank">
    <p:bg>
      <p:bgPr>
        <a:solidFill>
          <a:schemeClr val="bg1"/>
        </a:solidFill>
        <a:effectLst/>
      </p:bgPr>
    </p:bg>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solidFill>
                  <a:schemeClr val="tx2"/>
                </a:solidFill>
              </a:rPr>
              <a:pPr algn="r">
                <a:spcBef>
                  <a:spcPct val="50000"/>
                </a:spcBef>
                <a:defRPr/>
              </a:pPr>
              <a:t>‹#›</a:t>
            </a:fld>
            <a:endParaRPr lang="en-US" sz="1000" b="0" baseline="0" dirty="0">
              <a:solidFill>
                <a:schemeClr val="tx2"/>
              </a:solidFill>
            </a:endParaRPr>
          </a:p>
        </p:txBody>
      </p:sp>
    </p:spTree>
    <p:extLst>
      <p:ext uri="{BB962C8B-B14F-4D97-AF65-F5344CB8AC3E}">
        <p14:creationId xmlns:p14="http://schemas.microsoft.com/office/powerpoint/2010/main" val="1961876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 1 Column">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266700" y="1028700"/>
            <a:ext cx="11658600" cy="5600700"/>
          </a:xfrm>
        </p:spPr>
        <p:txBody>
          <a:bodyPr/>
          <a:lstStyle>
            <a:lvl1pPr marL="0" indent="0">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2"/>
          <p:cNvSpPr>
            <a:spLocks noGrp="1"/>
          </p:cNvSpPr>
          <p:nvPr>
            <p:ph type="title"/>
          </p:nvPr>
        </p:nvSpPr>
        <p:spPr/>
        <p:txBody>
          <a:bodyPr/>
          <a:lstStyle/>
          <a:p>
            <a:r>
              <a:rPr lang="en-US"/>
              <a:t>Click to edit Master title style</a:t>
            </a:r>
          </a:p>
        </p:txBody>
      </p:sp>
      <p:sp>
        <p:nvSpPr>
          <p:cNvPr id="5" name="Date Placeholder 6"/>
          <p:cNvSpPr>
            <a:spLocks noGrp="1"/>
          </p:cNvSpPr>
          <p:nvPr>
            <p:ph type="dt" sz="half" idx="2"/>
          </p:nvPr>
        </p:nvSpPr>
        <p:spPr>
          <a:xfrm>
            <a:off x="9182100" y="6648676"/>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C2E1AF8D-1629-4E7E-8FE8-8B129B5C4A14}" type="datetime1">
              <a:rPr lang="en-US" smtClean="0"/>
              <a:t>12/6/2022</a:t>
            </a:fld>
            <a:endParaRPr lang="en-US" dirty="0"/>
          </a:p>
        </p:txBody>
      </p:sp>
    </p:spTree>
    <p:extLst>
      <p:ext uri="{BB962C8B-B14F-4D97-AF65-F5344CB8AC3E}">
        <p14:creationId xmlns:p14="http://schemas.microsoft.com/office/powerpoint/2010/main" val="35696511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lack Blank">
    <p:bg>
      <p:bgPr>
        <a:solidFill>
          <a:schemeClr val="tx1"/>
        </a:solidFill>
        <a:effectLst/>
      </p:bgPr>
    </p:bg>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solidFill>
                  <a:schemeClr val="tx2"/>
                </a:solidFill>
              </a:rPr>
              <a:pPr algn="r">
                <a:spcBef>
                  <a:spcPct val="50000"/>
                </a:spcBef>
                <a:defRPr/>
              </a:pPr>
              <a:t>‹#›</a:t>
            </a:fld>
            <a:endParaRPr lang="en-US" sz="1000" b="0" baseline="0" dirty="0">
              <a:solidFill>
                <a:schemeClr val="tx2"/>
              </a:solidFill>
            </a:endParaRPr>
          </a:p>
        </p:txBody>
      </p:sp>
    </p:spTree>
    <p:extLst>
      <p:ext uri="{BB962C8B-B14F-4D97-AF65-F5344CB8AC3E}">
        <p14:creationId xmlns:p14="http://schemas.microsoft.com/office/powerpoint/2010/main" val="32493692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Background no graphics">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pPr algn="r">
                <a:spcBef>
                  <a:spcPct val="50000"/>
                </a:spcBef>
                <a:defRPr/>
              </a:pPr>
              <a:t>‹#›</a:t>
            </a:fld>
            <a:endParaRPr lang="en-US" sz="1000" b="0" baseline="0" dirty="0"/>
          </a:p>
        </p:txBody>
      </p:sp>
    </p:spTree>
    <p:extLst>
      <p:ext uri="{BB962C8B-B14F-4D97-AF65-F5344CB8AC3E}">
        <p14:creationId xmlns:p14="http://schemas.microsoft.com/office/powerpoint/2010/main" val="3040473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itle - 2 Pics">
    <p:bg>
      <p:bgPr>
        <a:solidFill>
          <a:schemeClr val="bg2">
            <a:alpha val="75000"/>
          </a:schemeClr>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805" y="0"/>
            <a:ext cx="12188389" cy="6858000"/>
          </a:xfrm>
          <a:prstGeom prst="rect">
            <a:avLst/>
          </a:prstGeom>
        </p:spPr>
      </p:pic>
      <p:sp>
        <p:nvSpPr>
          <p:cNvPr id="14" name="Title 5"/>
          <p:cNvSpPr>
            <a:spLocks noGrp="1"/>
          </p:cNvSpPr>
          <p:nvPr>
            <p:ph type="title"/>
          </p:nvPr>
        </p:nvSpPr>
        <p:spPr>
          <a:xfrm>
            <a:off x="266700" y="265872"/>
            <a:ext cx="5829300" cy="1671543"/>
          </a:xfrm>
          <a:noFill/>
          <a:ln w="19050">
            <a:noFill/>
          </a:ln>
        </p:spPr>
        <p:txBody>
          <a:bodyPr/>
          <a:lstStyle>
            <a:lvl1pPr>
              <a:defRPr>
                <a:solidFill>
                  <a:sysClr val="windowText" lastClr="000000"/>
                </a:solidFill>
              </a:defRPr>
            </a:lvl1pPr>
          </a:lstStyle>
          <a:p>
            <a:r>
              <a:rPr lang="en-US" dirty="0"/>
              <a:t>Click to edit Master title style</a:t>
            </a:r>
          </a:p>
        </p:txBody>
      </p:sp>
      <p:sp>
        <p:nvSpPr>
          <p:cNvPr id="15" name="Picture Placeholder 16"/>
          <p:cNvSpPr>
            <a:spLocks noGrp="1" noChangeAspect="1"/>
          </p:cNvSpPr>
          <p:nvPr>
            <p:ph type="pic" sz="quarter" idx="13"/>
          </p:nvPr>
        </p:nvSpPr>
        <p:spPr>
          <a:xfrm>
            <a:off x="6220046" y="265872"/>
            <a:ext cx="5705253" cy="3081131"/>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16" name="Picture Placeholder 16"/>
          <p:cNvSpPr>
            <a:spLocks noGrp="1" noChangeAspect="1"/>
          </p:cNvSpPr>
          <p:nvPr>
            <p:ph type="pic" sz="quarter" idx="14"/>
          </p:nvPr>
        </p:nvSpPr>
        <p:spPr>
          <a:xfrm>
            <a:off x="6220046" y="3528391"/>
            <a:ext cx="5705253" cy="3081131"/>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7" name="Text Placeholder 6"/>
          <p:cNvSpPr>
            <a:spLocks noGrp="1"/>
          </p:cNvSpPr>
          <p:nvPr>
            <p:ph type="body" sz="quarter" idx="15"/>
          </p:nvPr>
        </p:nvSpPr>
        <p:spPr>
          <a:xfrm>
            <a:off x="266700" y="2059389"/>
            <a:ext cx="5816600" cy="33079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66700" y="5608444"/>
            <a:ext cx="764288" cy="1005840"/>
          </a:xfrm>
          <a:prstGeom prst="rect">
            <a:avLst/>
          </a:prstGeom>
        </p:spPr>
      </p:pic>
      <p:pic>
        <p:nvPicPr>
          <p:cNvPr id="11" name="Picture 10"/>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254266" y="5610615"/>
            <a:ext cx="1338582" cy="1001498"/>
          </a:xfrm>
          <a:prstGeom prst="rect">
            <a:avLst/>
          </a:prstGeom>
        </p:spPr>
      </p:pic>
      <p:sp>
        <p:nvSpPr>
          <p:cNvPr id="2" name="Date Placeholder 1"/>
          <p:cNvSpPr>
            <a:spLocks noGrp="1"/>
          </p:cNvSpPr>
          <p:nvPr>
            <p:ph type="dt" sz="half" idx="16"/>
          </p:nvPr>
        </p:nvSpPr>
        <p:spPr/>
        <p:txBody>
          <a:bodyPr/>
          <a:lstStyle/>
          <a:p>
            <a:fld id="{62A3C5D2-5AC2-4ADE-AD57-12F67C712458}" type="datetime1">
              <a:rPr lang="en-US" smtClean="0"/>
              <a:t>12/6/2022</a:t>
            </a:fld>
            <a:endParaRPr lang="en-US" dirty="0"/>
          </a:p>
        </p:txBody>
      </p:sp>
      <p:sp>
        <p:nvSpPr>
          <p:cNvPr id="4" name="Footer Placeholder 3"/>
          <p:cNvSpPr>
            <a:spLocks noGrp="1"/>
          </p:cNvSpPr>
          <p:nvPr>
            <p:ph type="ftr" sz="quarter" idx="17"/>
          </p:nvPr>
        </p:nvSpPr>
        <p:spPr/>
        <p:txBody>
          <a:bodyPr/>
          <a:lstStyle/>
          <a:p>
            <a:endParaRPr lang="en-US" dirty="0"/>
          </a:p>
        </p:txBody>
      </p:sp>
    </p:spTree>
    <p:extLst>
      <p:ext uri="{BB962C8B-B14F-4D97-AF65-F5344CB8AC3E}">
        <p14:creationId xmlns:p14="http://schemas.microsoft.com/office/powerpoint/2010/main" val="31824933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Title - 3 Pics (horizontal)">
    <p:bg>
      <p:bgPr>
        <a:solidFill>
          <a:schemeClr val="bg2">
            <a:alpha val="75000"/>
          </a:schemeClr>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 y="-1016"/>
            <a:ext cx="12190194" cy="6859016"/>
          </a:xfrm>
          <a:prstGeom prst="rect">
            <a:avLst/>
          </a:prstGeom>
        </p:spPr>
      </p:pic>
      <p:sp>
        <p:nvSpPr>
          <p:cNvPr id="14" name="Title 5"/>
          <p:cNvSpPr>
            <a:spLocks noGrp="1"/>
          </p:cNvSpPr>
          <p:nvPr>
            <p:ph type="title"/>
          </p:nvPr>
        </p:nvSpPr>
        <p:spPr>
          <a:xfrm>
            <a:off x="266700" y="260931"/>
            <a:ext cx="5821279" cy="1671543"/>
          </a:xfrm>
          <a:noFill/>
          <a:ln w="12700">
            <a:noFill/>
          </a:ln>
        </p:spPr>
        <p:txBody>
          <a:bodyPr/>
          <a:lstStyle>
            <a:lvl1pPr>
              <a:defRPr>
                <a:solidFill>
                  <a:sysClr val="windowText" lastClr="000000"/>
                </a:solidFill>
              </a:defRPr>
            </a:lvl1pPr>
          </a:lstStyle>
          <a:p>
            <a:r>
              <a:rPr lang="en-US" dirty="0"/>
              <a:t>Click to edit Master title style</a:t>
            </a:r>
          </a:p>
        </p:txBody>
      </p:sp>
      <p:sp>
        <p:nvSpPr>
          <p:cNvPr id="15" name="Picture Placeholder 16"/>
          <p:cNvSpPr>
            <a:spLocks noGrp="1" noChangeAspect="1"/>
          </p:cNvSpPr>
          <p:nvPr>
            <p:ph type="pic" sz="quarter" idx="13"/>
          </p:nvPr>
        </p:nvSpPr>
        <p:spPr>
          <a:xfrm>
            <a:off x="6346659" y="260931"/>
            <a:ext cx="5578641" cy="3081131"/>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9" name="Picture Placeholder 16"/>
          <p:cNvSpPr>
            <a:spLocks noGrp="1"/>
          </p:cNvSpPr>
          <p:nvPr>
            <p:ph type="pic" sz="quarter" idx="15"/>
          </p:nvPr>
        </p:nvSpPr>
        <p:spPr>
          <a:xfrm>
            <a:off x="8610600" y="3507454"/>
            <a:ext cx="3314700" cy="3093720"/>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3" name="Content Placeholder 2"/>
          <p:cNvSpPr>
            <a:spLocks noGrp="1"/>
          </p:cNvSpPr>
          <p:nvPr>
            <p:ph sz="quarter" idx="17"/>
          </p:nvPr>
        </p:nvSpPr>
        <p:spPr>
          <a:xfrm>
            <a:off x="266700" y="2058988"/>
            <a:ext cx="5808663" cy="33083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icture Placeholder 16"/>
          <p:cNvSpPr>
            <a:spLocks noGrp="1"/>
          </p:cNvSpPr>
          <p:nvPr>
            <p:ph type="pic" sz="quarter" idx="16"/>
          </p:nvPr>
        </p:nvSpPr>
        <p:spPr>
          <a:xfrm>
            <a:off x="5140944" y="3507454"/>
            <a:ext cx="3314700" cy="3093720"/>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pic>
        <p:nvPicPr>
          <p:cNvPr id="13" name="Picture 12"/>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66700" y="5608444"/>
            <a:ext cx="764288" cy="1005840"/>
          </a:xfrm>
          <a:prstGeom prst="rect">
            <a:avLst/>
          </a:prstGeom>
        </p:spPr>
      </p:pic>
      <p:pic>
        <p:nvPicPr>
          <p:cNvPr id="18" name="Picture 1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254266" y="5610615"/>
            <a:ext cx="1338582" cy="1001498"/>
          </a:xfrm>
          <a:prstGeom prst="rect">
            <a:avLst/>
          </a:prstGeom>
        </p:spPr>
      </p:pic>
    </p:spTree>
    <p:extLst>
      <p:ext uri="{BB962C8B-B14F-4D97-AF65-F5344CB8AC3E}">
        <p14:creationId xmlns:p14="http://schemas.microsoft.com/office/powerpoint/2010/main" val="31480589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le - 4 Pics">
    <p:bg>
      <p:bgPr>
        <a:solidFill>
          <a:schemeClr val="bg2">
            <a:alpha val="75000"/>
          </a:schemeClr>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2188388" cy="6858000"/>
          </a:xfrm>
          <a:prstGeom prst="rect">
            <a:avLst/>
          </a:prstGeom>
        </p:spPr>
      </p:pic>
      <p:sp>
        <p:nvSpPr>
          <p:cNvPr id="3" name="Text Placeholder 2"/>
          <p:cNvSpPr>
            <a:spLocks noGrp="1"/>
          </p:cNvSpPr>
          <p:nvPr>
            <p:ph type="body" sz="quarter" idx="19"/>
          </p:nvPr>
        </p:nvSpPr>
        <p:spPr>
          <a:xfrm>
            <a:off x="381000" y="2059387"/>
            <a:ext cx="4867275" cy="33158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Picture Placeholder 16"/>
          <p:cNvSpPr>
            <a:spLocks noGrp="1"/>
          </p:cNvSpPr>
          <p:nvPr>
            <p:ph type="pic" sz="quarter" idx="15"/>
          </p:nvPr>
        </p:nvSpPr>
        <p:spPr>
          <a:xfrm>
            <a:off x="8723481" y="3423957"/>
            <a:ext cx="3201819" cy="2988364"/>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19" name="Picture Placeholder 16"/>
          <p:cNvSpPr>
            <a:spLocks noGrp="1"/>
          </p:cNvSpPr>
          <p:nvPr>
            <p:ph type="pic" sz="quarter" idx="16"/>
          </p:nvPr>
        </p:nvSpPr>
        <p:spPr>
          <a:xfrm>
            <a:off x="5371264" y="3423957"/>
            <a:ext cx="3201819" cy="2988364"/>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20" name="Picture Placeholder 16"/>
          <p:cNvSpPr>
            <a:spLocks noGrp="1"/>
          </p:cNvSpPr>
          <p:nvPr>
            <p:ph type="pic" sz="quarter" idx="17"/>
          </p:nvPr>
        </p:nvSpPr>
        <p:spPr>
          <a:xfrm>
            <a:off x="8723481" y="265872"/>
            <a:ext cx="3201819" cy="2988364"/>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14" name="Title 5"/>
          <p:cNvSpPr>
            <a:spLocks noGrp="1"/>
          </p:cNvSpPr>
          <p:nvPr>
            <p:ph type="title"/>
          </p:nvPr>
        </p:nvSpPr>
        <p:spPr>
          <a:xfrm>
            <a:off x="381000" y="265872"/>
            <a:ext cx="4866861" cy="1671543"/>
          </a:xfrm>
          <a:noFill/>
          <a:ln w="12700">
            <a:noFill/>
          </a:ln>
        </p:spPr>
        <p:txBody>
          <a:bodyPr/>
          <a:lstStyle>
            <a:lvl1pPr>
              <a:defRPr>
                <a:solidFill>
                  <a:sysClr val="windowText" lastClr="000000"/>
                </a:solidFill>
              </a:defRPr>
            </a:lvl1pPr>
          </a:lstStyle>
          <a:p>
            <a:r>
              <a:rPr lang="en-US" dirty="0"/>
              <a:t>Click to edit Master title style</a:t>
            </a:r>
          </a:p>
        </p:txBody>
      </p:sp>
      <p:sp>
        <p:nvSpPr>
          <p:cNvPr id="21" name="Picture Placeholder 16"/>
          <p:cNvSpPr>
            <a:spLocks noGrp="1"/>
          </p:cNvSpPr>
          <p:nvPr>
            <p:ph type="pic" sz="quarter" idx="18"/>
          </p:nvPr>
        </p:nvSpPr>
        <p:spPr>
          <a:xfrm>
            <a:off x="5371264" y="265872"/>
            <a:ext cx="3201819" cy="2988364"/>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pic>
        <p:nvPicPr>
          <p:cNvPr id="13" name="Picture 12"/>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66700" y="5608444"/>
            <a:ext cx="764288" cy="1005840"/>
          </a:xfrm>
          <a:prstGeom prst="rect">
            <a:avLst/>
          </a:prstGeom>
        </p:spPr>
      </p:pic>
      <p:pic>
        <p:nvPicPr>
          <p:cNvPr id="16" name="Picture 15"/>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254266" y="5610615"/>
            <a:ext cx="1338582" cy="1001498"/>
          </a:xfrm>
          <a:prstGeom prst="rect">
            <a:avLst/>
          </a:prstGeom>
        </p:spPr>
      </p:pic>
    </p:spTree>
    <p:extLst>
      <p:ext uri="{BB962C8B-B14F-4D97-AF65-F5344CB8AC3E}">
        <p14:creationId xmlns:p14="http://schemas.microsoft.com/office/powerpoint/2010/main" val="278169796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 3 Pics (vertical)">
    <p:bg>
      <p:bgPr>
        <a:solidFill>
          <a:schemeClr val="bg2">
            <a:alpha val="75000"/>
          </a:schemeClr>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805" y="0"/>
            <a:ext cx="12188389" cy="6858000"/>
          </a:xfrm>
          <a:prstGeom prst="rect">
            <a:avLst/>
          </a:prstGeom>
        </p:spPr>
      </p:pic>
      <p:sp>
        <p:nvSpPr>
          <p:cNvPr id="16" name="TextBox 15"/>
          <p:cNvSpPr txBox="1"/>
          <p:nvPr userDrawn="1"/>
        </p:nvSpPr>
        <p:spPr>
          <a:xfrm>
            <a:off x="266700" y="5217495"/>
            <a:ext cx="4337105" cy="357790"/>
          </a:xfrm>
          <a:prstGeom prst="rect">
            <a:avLst/>
          </a:prstGeom>
          <a:noFill/>
        </p:spPr>
        <p:txBody>
          <a:bodyPr wrap="square" lIns="91440" tIns="0">
            <a:spAutoFit/>
          </a:bodyPr>
          <a:lstStyle/>
          <a:p>
            <a:r>
              <a:rPr lang="en-US" altLang="en-US" sz="675" i="1" dirty="0"/>
              <a:t>“</a:t>
            </a:r>
            <a:r>
              <a:rPr lang="en-US" sz="675" i="1" dirty="0">
                <a:solidFill>
                  <a:srgbClr val="000000"/>
                </a:solidFill>
              </a:rPr>
              <a:t>The views, opinions and findings contained in this report are those of the authors(s) and should not be construed as an official Department of the Army position, policy or decision, unless so designated by other official documentation.</a:t>
            </a:r>
            <a:r>
              <a:rPr lang="en-US" altLang="en-US" sz="675" i="1" dirty="0">
                <a:solidFill>
                  <a:srgbClr val="000000"/>
                </a:solidFill>
              </a:rPr>
              <a:t>”</a:t>
            </a:r>
            <a:endParaRPr lang="en-US" sz="675" i="1" dirty="0">
              <a:solidFill>
                <a:srgbClr val="000000"/>
              </a:solidFill>
            </a:endParaRPr>
          </a:p>
        </p:txBody>
      </p:sp>
      <p:sp>
        <p:nvSpPr>
          <p:cNvPr id="18" name="Picture Placeholder 16"/>
          <p:cNvSpPr>
            <a:spLocks noGrp="1" noChangeAspect="1"/>
          </p:cNvSpPr>
          <p:nvPr>
            <p:ph type="pic" sz="quarter" idx="13"/>
          </p:nvPr>
        </p:nvSpPr>
        <p:spPr>
          <a:xfrm>
            <a:off x="8500460" y="3880886"/>
            <a:ext cx="3424840" cy="2548885"/>
          </a:xfrm>
          <a:prstGeom prst="rect">
            <a:avLst/>
          </a:prstGeom>
          <a:solidFill>
            <a:schemeClr val="tx2"/>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defRPr>
            </a:lvl1pPr>
          </a:lstStyle>
          <a:p>
            <a:r>
              <a:rPr lang="en-US" dirty="0"/>
              <a:t>Click icon to add picture</a:t>
            </a:r>
          </a:p>
        </p:txBody>
      </p:sp>
      <p:sp>
        <p:nvSpPr>
          <p:cNvPr id="19" name="Picture Placeholder 16"/>
          <p:cNvSpPr>
            <a:spLocks noGrp="1" noChangeAspect="1"/>
          </p:cNvSpPr>
          <p:nvPr>
            <p:ph type="pic" sz="quarter" idx="14"/>
          </p:nvPr>
        </p:nvSpPr>
        <p:spPr>
          <a:xfrm>
            <a:off x="8500460" y="1227138"/>
            <a:ext cx="3424840" cy="2548885"/>
          </a:xfrm>
          <a:prstGeom prst="rect">
            <a:avLst/>
          </a:prstGeom>
          <a:solidFill>
            <a:schemeClr val="tx2"/>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defRPr>
            </a:lvl1pPr>
          </a:lstStyle>
          <a:p>
            <a:r>
              <a:rPr lang="en-US" dirty="0"/>
              <a:t>Click icon to add picture</a:t>
            </a:r>
          </a:p>
        </p:txBody>
      </p:sp>
      <p:sp>
        <p:nvSpPr>
          <p:cNvPr id="20" name="Picture Placeholder 16"/>
          <p:cNvSpPr>
            <a:spLocks noGrp="1" noChangeAspect="1"/>
          </p:cNvSpPr>
          <p:nvPr>
            <p:ph type="pic" sz="quarter" idx="15"/>
          </p:nvPr>
        </p:nvSpPr>
        <p:spPr>
          <a:xfrm>
            <a:off x="4726057" y="1227138"/>
            <a:ext cx="3689406" cy="5211649"/>
          </a:xfrm>
          <a:prstGeom prst="rect">
            <a:avLst/>
          </a:prstGeom>
          <a:solidFill>
            <a:schemeClr val="tx2"/>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defRPr>
            </a:lvl1pPr>
          </a:lstStyle>
          <a:p>
            <a:r>
              <a:rPr lang="en-US" dirty="0"/>
              <a:t>Click icon to add picture</a:t>
            </a:r>
          </a:p>
        </p:txBody>
      </p:sp>
      <p:sp>
        <p:nvSpPr>
          <p:cNvPr id="2" name="Title 1"/>
          <p:cNvSpPr>
            <a:spLocks noGrp="1"/>
          </p:cNvSpPr>
          <p:nvPr>
            <p:ph type="title"/>
          </p:nvPr>
        </p:nvSpPr>
        <p:spPr>
          <a:xfrm>
            <a:off x="266700" y="246490"/>
            <a:ext cx="11658600" cy="858437"/>
          </a:xfrm>
          <a:noFill/>
          <a:ln w="12700">
            <a:noFill/>
          </a:ln>
        </p:spPr>
        <p:txBody>
          <a:bodyPr/>
          <a:lstStyle>
            <a:lvl1pPr>
              <a:defRPr>
                <a:ln>
                  <a:noFill/>
                </a:ln>
              </a:defRPr>
            </a:lvl1pPr>
          </a:lstStyle>
          <a:p>
            <a:r>
              <a:rPr lang="en-US" dirty="0"/>
              <a:t>Click to edit Master title style</a:t>
            </a:r>
          </a:p>
        </p:txBody>
      </p:sp>
      <p:sp>
        <p:nvSpPr>
          <p:cNvPr id="4" name="Text Placeholder 3"/>
          <p:cNvSpPr>
            <a:spLocks noGrp="1"/>
          </p:cNvSpPr>
          <p:nvPr>
            <p:ph type="body" sz="quarter" idx="16"/>
          </p:nvPr>
        </p:nvSpPr>
        <p:spPr>
          <a:xfrm>
            <a:off x="266700" y="1227138"/>
            <a:ext cx="4337105" cy="39576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5" name="Picture 14"/>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66700" y="5608444"/>
            <a:ext cx="764288" cy="1005840"/>
          </a:xfrm>
          <a:prstGeom prst="rect">
            <a:avLst/>
          </a:prstGeom>
        </p:spPr>
      </p:pic>
      <p:pic>
        <p:nvPicPr>
          <p:cNvPr id="17" name="Picture 16"/>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254266" y="5610615"/>
            <a:ext cx="1338582" cy="1001498"/>
          </a:xfrm>
          <a:prstGeom prst="rect">
            <a:avLst/>
          </a:prstGeom>
        </p:spPr>
      </p:pic>
    </p:spTree>
    <p:extLst>
      <p:ext uri="{BB962C8B-B14F-4D97-AF65-F5344CB8AC3E}">
        <p14:creationId xmlns:p14="http://schemas.microsoft.com/office/powerpoint/2010/main" val="154859992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hart Color Layout">
    <p:spTree>
      <p:nvGrpSpPr>
        <p:cNvPr id="1" name=""/>
        <p:cNvGrpSpPr/>
        <p:nvPr/>
      </p:nvGrpSpPr>
      <p:grpSpPr>
        <a:xfrm>
          <a:off x="0" y="0"/>
          <a:ext cx="0" cy="0"/>
          <a:chOff x="0" y="0"/>
          <a:chExt cx="0" cy="0"/>
        </a:xfrm>
      </p:grpSpPr>
      <p:sp>
        <p:nvSpPr>
          <p:cNvPr id="10" name="Chart Placeholder 9"/>
          <p:cNvSpPr>
            <a:spLocks noGrp="1"/>
          </p:cNvSpPr>
          <p:nvPr>
            <p:ph type="chart" sz="quarter" idx="12"/>
          </p:nvPr>
        </p:nvSpPr>
        <p:spPr>
          <a:xfrm>
            <a:off x="266700" y="1028700"/>
            <a:ext cx="11658599" cy="5600700"/>
          </a:xfrm>
        </p:spPr>
        <p:txBody>
          <a:bodyPr/>
          <a:lstStyle/>
          <a:p>
            <a:endParaRPr lang="en-US"/>
          </a:p>
        </p:txBody>
      </p:sp>
      <p:sp>
        <p:nvSpPr>
          <p:cNvPr id="2" name="Title 1"/>
          <p:cNvSpPr>
            <a:spLocks noGrp="1"/>
          </p:cNvSpPr>
          <p:nvPr>
            <p:ph type="title"/>
          </p:nvPr>
        </p:nvSpPr>
        <p:spPr/>
        <p:txBody>
          <a:bodyPr/>
          <a:lstStyle/>
          <a:p>
            <a:r>
              <a:rPr lang="en-US"/>
              <a:t>Click to edit Master title style</a:t>
            </a:r>
          </a:p>
        </p:txBody>
      </p:sp>
      <p:sp>
        <p:nvSpPr>
          <p:cNvPr id="4"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FFB9FCF3-69CF-4885-B17E-15789AEB6D08}" type="datetime1">
              <a:rPr lang="en-US" smtClean="0"/>
              <a:t>12/6/2022</a:t>
            </a:fld>
            <a:endParaRPr lang="en-US" dirty="0"/>
          </a:p>
        </p:txBody>
      </p:sp>
    </p:spTree>
    <p:extLst>
      <p:ext uri="{BB962C8B-B14F-4D97-AF65-F5344CB8AC3E}">
        <p14:creationId xmlns:p14="http://schemas.microsoft.com/office/powerpoint/2010/main" val="98411546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Reference ONLY">
    <p:bg>
      <p:bgPr>
        <a:solidFill>
          <a:schemeClr val="bg1"/>
        </a:solidFill>
        <a:effectLst/>
      </p:bgPr>
    </p:bg>
    <p:spTree>
      <p:nvGrpSpPr>
        <p:cNvPr id="1" name=""/>
        <p:cNvGrpSpPr/>
        <p:nvPr/>
      </p:nvGrpSpPr>
      <p:grpSpPr>
        <a:xfrm>
          <a:off x="0" y="0"/>
          <a:ext cx="0" cy="0"/>
          <a:chOff x="0" y="0"/>
          <a:chExt cx="0" cy="0"/>
        </a:xfrm>
      </p:grpSpPr>
      <p:sp>
        <p:nvSpPr>
          <p:cNvPr id="22" name="TextBox 21"/>
          <p:cNvSpPr txBox="1"/>
          <p:nvPr userDrawn="1"/>
        </p:nvSpPr>
        <p:spPr>
          <a:xfrm>
            <a:off x="266700" y="1043608"/>
            <a:ext cx="5829300" cy="3001617"/>
          </a:xfrm>
          <a:prstGeom prst="rect">
            <a:avLst/>
          </a:prstGeom>
          <a:noFill/>
          <a:ln w="50800" cmpd="dbl">
            <a:solidFill>
              <a:schemeClr val="tx1"/>
            </a:solidFill>
          </a:ln>
        </p:spPr>
        <p:txBody>
          <a:bodyPr wrap="square" rtlCol="0" anchor="b" anchorCtr="0">
            <a:noAutofit/>
          </a:bodyPr>
          <a:lstStyle/>
          <a:p>
            <a:r>
              <a:rPr lang="en-US" dirty="0"/>
              <a:t>Use</a:t>
            </a:r>
            <a:r>
              <a:rPr lang="en-US" baseline="0" dirty="0"/>
              <a:t> for Standard Content Slide Colors</a:t>
            </a:r>
            <a:endParaRPr lang="en-US" dirty="0"/>
          </a:p>
        </p:txBody>
      </p:sp>
      <p:sp>
        <p:nvSpPr>
          <p:cNvPr id="2" name="TextBox 1"/>
          <p:cNvSpPr txBox="1"/>
          <p:nvPr userDrawn="1"/>
        </p:nvSpPr>
        <p:spPr>
          <a:xfrm>
            <a:off x="6096000" y="1043608"/>
            <a:ext cx="5829300" cy="3001617"/>
          </a:xfrm>
          <a:prstGeom prst="rect">
            <a:avLst/>
          </a:prstGeom>
          <a:noFill/>
          <a:ln w="50800" cmpd="dbl">
            <a:solidFill>
              <a:schemeClr val="tx1"/>
            </a:solidFill>
          </a:ln>
        </p:spPr>
        <p:txBody>
          <a:bodyPr wrap="square" rtlCol="0" anchor="b" anchorCtr="0">
            <a:noAutofit/>
          </a:bodyPr>
          <a:lstStyle/>
          <a:p>
            <a:r>
              <a:rPr lang="en-US" dirty="0"/>
              <a:t>Use</a:t>
            </a:r>
            <a:r>
              <a:rPr lang="en-US" baseline="0" dirty="0"/>
              <a:t> for Chart Colors</a:t>
            </a:r>
            <a:endParaRPr lang="en-US" dirty="0"/>
          </a:p>
        </p:txBody>
      </p:sp>
      <p:grpSp>
        <p:nvGrpSpPr>
          <p:cNvPr id="21" name="Group 20"/>
          <p:cNvGrpSpPr/>
          <p:nvPr userDrawn="1"/>
        </p:nvGrpSpPr>
        <p:grpSpPr>
          <a:xfrm>
            <a:off x="372234" y="1391830"/>
            <a:ext cx="11458322" cy="1888083"/>
            <a:chOff x="757773" y="1707600"/>
            <a:chExt cx="9393763" cy="1245799"/>
          </a:xfrm>
        </p:grpSpPr>
        <p:sp>
          <p:nvSpPr>
            <p:cNvPr id="5" name="Rectangle 4"/>
            <p:cNvSpPr/>
            <p:nvPr/>
          </p:nvSpPr>
          <p:spPr>
            <a:xfrm>
              <a:off x="2679701" y="1707600"/>
              <a:ext cx="745067" cy="558800"/>
            </a:xfrm>
            <a:prstGeom prst="rect">
              <a:avLst/>
            </a:prstGeom>
            <a:solidFill>
              <a:srgbClr val="D8D8D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217</a:t>
              </a:r>
            </a:p>
            <a:p>
              <a:pPr algn="ctr">
                <a:defRPr/>
              </a:pPr>
              <a:r>
                <a:rPr lang="en-US" sz="1000" b="1" dirty="0">
                  <a:solidFill>
                    <a:schemeClr val="tx1"/>
                  </a:solidFill>
                </a:rPr>
                <a:t>217</a:t>
              </a:r>
            </a:p>
            <a:p>
              <a:pPr algn="ctr">
                <a:defRPr/>
              </a:pPr>
              <a:r>
                <a:rPr lang="en-US" sz="1000" b="1" dirty="0">
                  <a:solidFill>
                    <a:schemeClr val="tx1"/>
                  </a:solidFill>
                </a:rPr>
                <a:t>217</a:t>
              </a:r>
            </a:p>
            <a:p>
              <a:pPr algn="ctr">
                <a:defRPr/>
              </a:pPr>
              <a:endParaRPr lang="en-US" sz="1000" b="1" dirty="0">
                <a:solidFill>
                  <a:schemeClr val="tx1"/>
                </a:solidFill>
              </a:endParaRPr>
            </a:p>
            <a:p>
              <a:pPr algn="ctr">
                <a:defRPr/>
              </a:pPr>
              <a:r>
                <a:rPr lang="en-US" sz="1000" b="1" dirty="0">
                  <a:solidFill>
                    <a:schemeClr val="tx1"/>
                  </a:solidFill>
                </a:rPr>
                <a:t>#d8d9d8</a:t>
              </a:r>
            </a:p>
          </p:txBody>
        </p:sp>
        <p:sp>
          <p:nvSpPr>
            <p:cNvPr id="6" name="Rectangle 5"/>
            <p:cNvSpPr/>
            <p:nvPr/>
          </p:nvSpPr>
          <p:spPr>
            <a:xfrm>
              <a:off x="3640669" y="1707600"/>
              <a:ext cx="745067" cy="558800"/>
            </a:xfrm>
            <a:prstGeom prst="rect">
              <a:avLst/>
            </a:prstGeom>
            <a:solidFill>
              <a:srgbClr val="C9C9C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200</a:t>
              </a:r>
            </a:p>
            <a:p>
              <a:pPr algn="ctr">
                <a:defRPr/>
              </a:pPr>
              <a:r>
                <a:rPr lang="en-US" sz="1000" b="1" dirty="0">
                  <a:solidFill>
                    <a:schemeClr val="tx1"/>
                  </a:solidFill>
                </a:rPr>
                <a:t>200</a:t>
              </a:r>
            </a:p>
            <a:p>
              <a:pPr algn="ctr">
                <a:defRPr/>
              </a:pPr>
              <a:r>
                <a:rPr lang="en-US" sz="1000" b="1" dirty="0">
                  <a:solidFill>
                    <a:schemeClr val="tx1"/>
                  </a:solidFill>
                </a:rPr>
                <a:t>200</a:t>
              </a:r>
            </a:p>
            <a:p>
              <a:pPr algn="ctr">
                <a:defRPr/>
              </a:pPr>
              <a:endParaRPr lang="en-US" sz="1000" b="1" dirty="0">
                <a:solidFill>
                  <a:schemeClr val="tx1"/>
                </a:solidFill>
              </a:endParaRPr>
            </a:p>
            <a:p>
              <a:pPr algn="ctr">
                <a:defRPr/>
              </a:pPr>
              <a:r>
                <a:rPr lang="en-US" sz="1000" b="1" dirty="0">
                  <a:solidFill>
                    <a:schemeClr val="tx1"/>
                  </a:solidFill>
                </a:rPr>
                <a:t>#c9c9c9</a:t>
              </a:r>
            </a:p>
          </p:txBody>
        </p:sp>
        <p:sp>
          <p:nvSpPr>
            <p:cNvPr id="7" name="Rectangle 6"/>
            <p:cNvSpPr/>
            <p:nvPr/>
          </p:nvSpPr>
          <p:spPr>
            <a:xfrm>
              <a:off x="757773" y="2394599"/>
              <a:ext cx="742951" cy="558800"/>
            </a:xfrm>
            <a:prstGeom prst="rect">
              <a:avLst/>
            </a:prstGeom>
            <a:solidFill>
              <a:schemeClr val="bg1"/>
            </a:solidFill>
            <a:ln w="317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255</a:t>
              </a:r>
            </a:p>
            <a:p>
              <a:pPr algn="ctr">
                <a:defRPr/>
              </a:pPr>
              <a:r>
                <a:rPr lang="en-US" sz="1000" b="1" dirty="0">
                  <a:solidFill>
                    <a:schemeClr val="tx1"/>
                  </a:solidFill>
                </a:rPr>
                <a:t>255</a:t>
              </a:r>
            </a:p>
            <a:p>
              <a:pPr algn="ctr">
                <a:defRPr/>
              </a:pPr>
              <a:r>
                <a:rPr lang="en-US" sz="1000" b="1" dirty="0">
                  <a:solidFill>
                    <a:schemeClr val="tx1"/>
                  </a:solidFill>
                </a:rPr>
                <a:t>255</a:t>
              </a:r>
            </a:p>
            <a:p>
              <a:pPr algn="ctr">
                <a:defRPr/>
              </a:pPr>
              <a:endParaRPr lang="en-US" sz="1000" b="1" dirty="0">
                <a:solidFill>
                  <a:schemeClr val="tx1"/>
                </a:solidFill>
              </a:endParaRPr>
            </a:p>
            <a:p>
              <a:pPr algn="ctr">
                <a:defRPr/>
              </a:pPr>
              <a:r>
                <a:rPr lang="en-US" sz="1000" b="1" dirty="0">
                  <a:solidFill>
                    <a:schemeClr val="tx1"/>
                  </a:solidFill>
                </a:rPr>
                <a:t>#83847a</a:t>
              </a:r>
            </a:p>
          </p:txBody>
        </p:sp>
        <p:sp>
          <p:nvSpPr>
            <p:cNvPr id="8" name="Rectangle 7"/>
            <p:cNvSpPr/>
            <p:nvPr/>
          </p:nvSpPr>
          <p:spPr>
            <a:xfrm>
              <a:off x="1718739" y="2394599"/>
              <a:ext cx="742951" cy="55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2</a:t>
              </a:r>
            </a:p>
            <a:p>
              <a:pPr algn="ctr">
                <a:defRPr/>
              </a:pPr>
              <a:r>
                <a:rPr lang="en-US" sz="1000" b="1" dirty="0">
                  <a:solidFill>
                    <a:schemeClr val="bg1"/>
                  </a:solidFill>
                </a:rPr>
                <a:t>0</a:t>
              </a:r>
            </a:p>
            <a:p>
              <a:pPr algn="ctr">
                <a:defRPr/>
              </a:pPr>
              <a:r>
                <a:rPr lang="en-US" sz="1000" b="1" dirty="0">
                  <a:solidFill>
                    <a:schemeClr val="bg1"/>
                  </a:solidFill>
                </a:rPr>
                <a:t>0</a:t>
              </a:r>
            </a:p>
            <a:p>
              <a:pPr algn="ctr">
                <a:defRPr/>
              </a:pPr>
              <a:endParaRPr lang="en-US" sz="1000" b="1" dirty="0">
                <a:solidFill>
                  <a:schemeClr val="bg1"/>
                </a:solidFill>
              </a:endParaRPr>
            </a:p>
            <a:p>
              <a:pPr algn="ctr">
                <a:defRPr/>
              </a:pPr>
              <a:r>
                <a:rPr lang="en-US" sz="1000" b="1" dirty="0">
                  <a:solidFill>
                    <a:schemeClr val="bg1"/>
                  </a:solidFill>
                </a:rPr>
                <a:t>#020000</a:t>
              </a:r>
            </a:p>
          </p:txBody>
        </p:sp>
        <p:sp>
          <p:nvSpPr>
            <p:cNvPr id="9" name="Rectangle 8"/>
            <p:cNvSpPr/>
            <p:nvPr/>
          </p:nvSpPr>
          <p:spPr>
            <a:xfrm>
              <a:off x="2679701" y="2394599"/>
              <a:ext cx="745067" cy="558800"/>
            </a:xfrm>
            <a:prstGeom prst="rect">
              <a:avLst/>
            </a:prstGeom>
            <a:solidFill>
              <a:srgbClr val="A3A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163</a:t>
              </a:r>
            </a:p>
            <a:p>
              <a:pPr algn="ctr">
                <a:defRPr/>
              </a:pPr>
              <a:r>
                <a:rPr lang="en-US" sz="1000" b="1" dirty="0">
                  <a:solidFill>
                    <a:schemeClr val="tx1"/>
                  </a:solidFill>
                </a:rPr>
                <a:t>163</a:t>
              </a:r>
            </a:p>
            <a:p>
              <a:pPr algn="ctr">
                <a:defRPr/>
              </a:pPr>
              <a:r>
                <a:rPr lang="en-US" sz="1000" b="1" dirty="0">
                  <a:solidFill>
                    <a:schemeClr val="tx1"/>
                  </a:solidFill>
                </a:rPr>
                <a:t>163</a:t>
              </a:r>
            </a:p>
            <a:p>
              <a:pPr algn="ctr">
                <a:defRPr/>
              </a:pPr>
              <a:endParaRPr lang="en-US" sz="1000" b="1" dirty="0">
                <a:solidFill>
                  <a:schemeClr val="tx1"/>
                </a:solidFill>
              </a:endParaRPr>
            </a:p>
            <a:p>
              <a:pPr algn="ctr">
                <a:defRPr/>
              </a:pPr>
              <a:r>
                <a:rPr lang="en-US" sz="1000" b="1" dirty="0">
                  <a:solidFill>
                    <a:schemeClr val="tx1"/>
                  </a:solidFill>
                </a:rPr>
                <a:t>#a3a3a2</a:t>
              </a:r>
            </a:p>
          </p:txBody>
        </p:sp>
        <p:sp>
          <p:nvSpPr>
            <p:cNvPr id="10" name="Rectangle 9"/>
            <p:cNvSpPr/>
            <p:nvPr/>
          </p:nvSpPr>
          <p:spPr>
            <a:xfrm>
              <a:off x="3640669" y="2394599"/>
              <a:ext cx="745067" cy="558800"/>
            </a:xfrm>
            <a:prstGeom prst="rect">
              <a:avLst/>
            </a:prstGeom>
            <a:solidFill>
              <a:srgbClr val="83847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131</a:t>
              </a:r>
            </a:p>
            <a:p>
              <a:pPr algn="ctr">
                <a:defRPr/>
              </a:pPr>
              <a:r>
                <a:rPr lang="en-US" sz="1000" b="1" dirty="0">
                  <a:solidFill>
                    <a:schemeClr val="tx1"/>
                  </a:solidFill>
                </a:rPr>
                <a:t>132</a:t>
              </a:r>
            </a:p>
            <a:p>
              <a:pPr algn="ctr">
                <a:defRPr/>
              </a:pPr>
              <a:r>
                <a:rPr lang="en-US" sz="1000" b="1" dirty="0">
                  <a:solidFill>
                    <a:schemeClr val="tx1"/>
                  </a:solidFill>
                </a:rPr>
                <a:t>122</a:t>
              </a:r>
            </a:p>
            <a:p>
              <a:pPr algn="ctr">
                <a:defRPr/>
              </a:pPr>
              <a:endParaRPr lang="en-US" sz="1000" b="1" dirty="0">
                <a:solidFill>
                  <a:schemeClr val="tx1"/>
                </a:solidFill>
              </a:endParaRPr>
            </a:p>
            <a:p>
              <a:pPr algn="ctr">
                <a:defRPr/>
              </a:pPr>
              <a:r>
                <a:rPr lang="en-US" sz="1000" b="1" dirty="0">
                  <a:solidFill>
                    <a:schemeClr val="tx1"/>
                  </a:solidFill>
                </a:rPr>
                <a:t>#83847a</a:t>
              </a:r>
            </a:p>
          </p:txBody>
        </p:sp>
        <p:sp>
          <p:nvSpPr>
            <p:cNvPr id="11" name="Rectangle 10"/>
            <p:cNvSpPr/>
            <p:nvPr/>
          </p:nvSpPr>
          <p:spPr>
            <a:xfrm>
              <a:off x="4601633" y="2394599"/>
              <a:ext cx="745067" cy="558800"/>
            </a:xfrm>
            <a:prstGeom prst="rect">
              <a:avLst/>
            </a:prstGeom>
            <a:solidFill>
              <a:srgbClr val="DF1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223</a:t>
              </a:r>
            </a:p>
            <a:p>
              <a:pPr algn="ctr">
                <a:defRPr/>
              </a:pPr>
              <a:r>
                <a:rPr lang="en-US" sz="1000" b="1" dirty="0">
                  <a:solidFill>
                    <a:schemeClr val="bg1"/>
                  </a:solidFill>
                </a:rPr>
                <a:t>31</a:t>
              </a:r>
            </a:p>
            <a:p>
              <a:pPr algn="ctr">
                <a:defRPr/>
              </a:pPr>
              <a:r>
                <a:rPr lang="en-US" sz="1000" b="1" dirty="0">
                  <a:solidFill>
                    <a:schemeClr val="bg1"/>
                  </a:solidFill>
                </a:rPr>
                <a:t>46</a:t>
              </a:r>
            </a:p>
            <a:p>
              <a:pPr algn="ctr">
                <a:defRPr/>
              </a:pPr>
              <a:endParaRPr lang="en-US" sz="1000" b="1" dirty="0">
                <a:solidFill>
                  <a:schemeClr val="bg1"/>
                </a:solidFill>
              </a:endParaRPr>
            </a:p>
            <a:p>
              <a:pPr algn="ctr">
                <a:defRPr/>
              </a:pPr>
              <a:r>
                <a:rPr lang="en-US" sz="1000" b="1" dirty="0">
                  <a:solidFill>
                    <a:schemeClr val="bg1"/>
                  </a:solidFill>
                </a:rPr>
                <a:t>#ef4236</a:t>
              </a:r>
            </a:p>
          </p:txBody>
        </p:sp>
        <p:sp>
          <p:nvSpPr>
            <p:cNvPr id="12" name="Rectangle 11"/>
            <p:cNvSpPr/>
            <p:nvPr/>
          </p:nvSpPr>
          <p:spPr>
            <a:xfrm>
              <a:off x="5562601" y="2394599"/>
              <a:ext cx="745067" cy="558800"/>
            </a:xfrm>
            <a:prstGeom prst="rect">
              <a:avLst/>
            </a:prstGeom>
            <a:solidFill>
              <a:srgbClr val="6E877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110</a:t>
              </a:r>
            </a:p>
            <a:p>
              <a:pPr algn="ctr">
                <a:defRPr/>
              </a:pPr>
              <a:r>
                <a:rPr lang="en-US" sz="1000" b="1" dirty="0">
                  <a:solidFill>
                    <a:schemeClr val="tx1"/>
                  </a:solidFill>
                </a:rPr>
                <a:t>135</a:t>
              </a:r>
            </a:p>
            <a:p>
              <a:pPr algn="ctr">
                <a:defRPr/>
              </a:pPr>
              <a:r>
                <a:rPr lang="en-US" sz="1000" b="1" dirty="0">
                  <a:solidFill>
                    <a:schemeClr val="tx1"/>
                  </a:solidFill>
                </a:rPr>
                <a:t>120</a:t>
              </a:r>
            </a:p>
            <a:p>
              <a:pPr algn="ctr">
                <a:defRPr/>
              </a:pPr>
              <a:endParaRPr lang="en-US" sz="1000" b="1" dirty="0">
                <a:solidFill>
                  <a:schemeClr val="tx1"/>
                </a:solidFill>
              </a:endParaRPr>
            </a:p>
            <a:p>
              <a:pPr algn="ctr">
                <a:defRPr/>
              </a:pPr>
              <a:r>
                <a:rPr lang="en-US" sz="1000" b="1" dirty="0">
                  <a:solidFill>
                    <a:schemeClr val="tx1"/>
                  </a:solidFill>
                </a:rPr>
                <a:t>#6f8779</a:t>
              </a:r>
            </a:p>
          </p:txBody>
        </p:sp>
        <p:sp>
          <p:nvSpPr>
            <p:cNvPr id="13" name="Rectangle 12"/>
            <p:cNvSpPr/>
            <p:nvPr/>
          </p:nvSpPr>
          <p:spPr>
            <a:xfrm>
              <a:off x="6523568" y="2394599"/>
              <a:ext cx="745067" cy="558800"/>
            </a:xfrm>
            <a:prstGeom prst="rect">
              <a:avLst/>
            </a:prstGeom>
            <a:solidFill>
              <a:srgbClr val="705C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112</a:t>
              </a:r>
            </a:p>
            <a:p>
              <a:pPr algn="ctr">
                <a:defRPr/>
              </a:pPr>
              <a:r>
                <a:rPr lang="en-US" sz="1000" b="1" dirty="0">
                  <a:solidFill>
                    <a:schemeClr val="bg1"/>
                  </a:solidFill>
                </a:rPr>
                <a:t>92</a:t>
              </a:r>
            </a:p>
            <a:p>
              <a:pPr algn="ctr">
                <a:defRPr/>
              </a:pPr>
              <a:r>
                <a:rPr lang="en-US" sz="1000" b="1" dirty="0">
                  <a:solidFill>
                    <a:schemeClr val="bg1"/>
                  </a:solidFill>
                </a:rPr>
                <a:t>56</a:t>
              </a:r>
            </a:p>
            <a:p>
              <a:pPr algn="ctr">
                <a:defRPr/>
              </a:pPr>
              <a:endParaRPr lang="en-US" sz="1000" b="1" dirty="0">
                <a:solidFill>
                  <a:schemeClr val="bg1"/>
                </a:solidFill>
              </a:endParaRPr>
            </a:p>
            <a:p>
              <a:pPr algn="ctr">
                <a:defRPr/>
              </a:pPr>
              <a:r>
                <a:rPr lang="en-US" sz="1000" b="1" dirty="0">
                  <a:solidFill>
                    <a:schemeClr val="bg1"/>
                  </a:solidFill>
                </a:rPr>
                <a:t>#705d39</a:t>
              </a:r>
            </a:p>
          </p:txBody>
        </p:sp>
        <p:sp>
          <p:nvSpPr>
            <p:cNvPr id="14" name="Rectangle 13"/>
            <p:cNvSpPr/>
            <p:nvPr/>
          </p:nvSpPr>
          <p:spPr>
            <a:xfrm>
              <a:off x="7484533" y="2394599"/>
              <a:ext cx="745067" cy="558800"/>
            </a:xfrm>
            <a:prstGeom prst="rect">
              <a:avLst/>
            </a:prstGeom>
            <a:solidFill>
              <a:srgbClr val="3E668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62</a:t>
              </a:r>
            </a:p>
            <a:p>
              <a:pPr algn="ctr">
                <a:defRPr/>
              </a:pPr>
              <a:r>
                <a:rPr lang="en-US" sz="1000" b="1" dirty="0">
                  <a:solidFill>
                    <a:schemeClr val="bg1"/>
                  </a:solidFill>
                </a:rPr>
                <a:t>102</a:t>
              </a:r>
            </a:p>
            <a:p>
              <a:pPr algn="ctr">
                <a:defRPr/>
              </a:pPr>
              <a:r>
                <a:rPr lang="en-US" sz="1000" b="1" dirty="0">
                  <a:solidFill>
                    <a:schemeClr val="bg1"/>
                  </a:solidFill>
                </a:rPr>
                <a:t>130</a:t>
              </a:r>
            </a:p>
            <a:p>
              <a:pPr algn="ctr">
                <a:defRPr/>
              </a:pPr>
              <a:endParaRPr lang="en-US" sz="1000" b="1" dirty="0">
                <a:solidFill>
                  <a:schemeClr val="bg1"/>
                </a:solidFill>
              </a:endParaRPr>
            </a:p>
            <a:p>
              <a:pPr algn="ctr">
                <a:defRPr/>
              </a:pPr>
              <a:r>
                <a:rPr lang="en-US" sz="1000" b="1" dirty="0">
                  <a:solidFill>
                    <a:schemeClr val="bg1"/>
                  </a:solidFill>
                </a:rPr>
                <a:t>#406782</a:t>
              </a:r>
            </a:p>
          </p:txBody>
        </p:sp>
        <p:sp>
          <p:nvSpPr>
            <p:cNvPr id="15" name="Rectangle 14"/>
            <p:cNvSpPr/>
            <p:nvPr/>
          </p:nvSpPr>
          <p:spPr>
            <a:xfrm>
              <a:off x="8445501" y="2394599"/>
              <a:ext cx="745067" cy="558800"/>
            </a:xfrm>
            <a:prstGeom prst="rect">
              <a:avLst/>
            </a:prstGeom>
            <a:solidFill>
              <a:srgbClr val="6638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102</a:t>
              </a:r>
            </a:p>
            <a:p>
              <a:pPr algn="ctr">
                <a:defRPr/>
              </a:pPr>
              <a:r>
                <a:rPr lang="en-US" sz="1000" b="1" dirty="0">
                  <a:solidFill>
                    <a:schemeClr val="bg1"/>
                  </a:solidFill>
                </a:rPr>
                <a:t>56</a:t>
              </a:r>
            </a:p>
            <a:p>
              <a:pPr algn="ctr">
                <a:defRPr/>
              </a:pPr>
              <a:r>
                <a:rPr lang="en-US" sz="1000" b="1" dirty="0">
                  <a:solidFill>
                    <a:schemeClr val="bg1"/>
                  </a:solidFill>
                </a:rPr>
                <a:t>48</a:t>
              </a:r>
            </a:p>
            <a:p>
              <a:pPr algn="ctr">
                <a:defRPr/>
              </a:pPr>
              <a:endParaRPr lang="en-US" sz="1000" b="1" dirty="0">
                <a:solidFill>
                  <a:schemeClr val="bg1"/>
                </a:solidFill>
              </a:endParaRPr>
            </a:p>
            <a:p>
              <a:pPr algn="ctr">
                <a:defRPr/>
              </a:pPr>
              <a:r>
                <a:rPr lang="en-US" sz="1000" b="1" dirty="0">
                  <a:solidFill>
                    <a:schemeClr val="bg1"/>
                  </a:solidFill>
                </a:rPr>
                <a:t>#673931</a:t>
              </a:r>
            </a:p>
          </p:txBody>
        </p:sp>
        <p:sp>
          <p:nvSpPr>
            <p:cNvPr id="16" name="Rectangle 15"/>
            <p:cNvSpPr/>
            <p:nvPr/>
          </p:nvSpPr>
          <p:spPr>
            <a:xfrm>
              <a:off x="9406469" y="2394599"/>
              <a:ext cx="745067" cy="558800"/>
            </a:xfrm>
            <a:prstGeom prst="rect">
              <a:avLst/>
            </a:prstGeom>
            <a:solidFill>
              <a:srgbClr val="82786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130</a:t>
              </a:r>
            </a:p>
            <a:p>
              <a:pPr algn="ctr">
                <a:defRPr/>
              </a:pPr>
              <a:r>
                <a:rPr lang="en-US" sz="1000" b="1" dirty="0">
                  <a:solidFill>
                    <a:schemeClr val="bg1"/>
                  </a:solidFill>
                </a:rPr>
                <a:t>120</a:t>
              </a:r>
            </a:p>
            <a:p>
              <a:pPr algn="ctr">
                <a:defRPr/>
              </a:pPr>
              <a:r>
                <a:rPr lang="en-US" sz="1000" b="1" dirty="0">
                  <a:solidFill>
                    <a:schemeClr val="bg1"/>
                  </a:solidFill>
                </a:rPr>
                <a:t>111</a:t>
              </a:r>
            </a:p>
            <a:p>
              <a:pPr algn="ctr">
                <a:defRPr/>
              </a:pPr>
              <a:endParaRPr lang="en-US" sz="1000" b="1" dirty="0">
                <a:solidFill>
                  <a:schemeClr val="bg1"/>
                </a:solidFill>
              </a:endParaRPr>
            </a:p>
            <a:p>
              <a:pPr algn="ctr">
                <a:defRPr/>
              </a:pPr>
              <a:r>
                <a:rPr lang="en-US" sz="1000" b="1" dirty="0">
                  <a:solidFill>
                    <a:schemeClr val="bg1"/>
                  </a:solidFill>
                </a:rPr>
                <a:t>#837970</a:t>
              </a:r>
            </a:p>
          </p:txBody>
        </p:sp>
        <p:sp>
          <p:nvSpPr>
            <p:cNvPr id="17" name="Rectangle 16"/>
            <p:cNvSpPr/>
            <p:nvPr/>
          </p:nvSpPr>
          <p:spPr>
            <a:xfrm>
              <a:off x="1718733" y="1707600"/>
              <a:ext cx="745067" cy="558800"/>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237</a:t>
              </a:r>
            </a:p>
            <a:p>
              <a:pPr algn="ctr">
                <a:defRPr/>
              </a:pPr>
              <a:r>
                <a:rPr lang="en-US" sz="1000" b="1" dirty="0">
                  <a:solidFill>
                    <a:schemeClr val="tx1"/>
                  </a:solidFill>
                </a:rPr>
                <a:t>237</a:t>
              </a:r>
            </a:p>
            <a:p>
              <a:pPr algn="ctr">
                <a:defRPr/>
              </a:pPr>
              <a:r>
                <a:rPr lang="en-US" sz="1000" b="1" dirty="0">
                  <a:solidFill>
                    <a:schemeClr val="tx1"/>
                  </a:solidFill>
                </a:rPr>
                <a:t>237</a:t>
              </a:r>
            </a:p>
            <a:p>
              <a:pPr algn="ctr">
                <a:defRPr/>
              </a:pPr>
              <a:endParaRPr lang="en-US" sz="1000" b="1" dirty="0">
                <a:solidFill>
                  <a:schemeClr val="tx1"/>
                </a:solidFill>
              </a:endParaRPr>
            </a:p>
            <a:p>
              <a:pPr algn="ctr">
                <a:defRPr/>
              </a:pPr>
              <a:r>
                <a:rPr lang="en-US" sz="1000" b="1" dirty="0">
                  <a:solidFill>
                    <a:schemeClr val="tx1"/>
                  </a:solidFill>
                </a:rPr>
                <a:t>#</a:t>
              </a:r>
              <a:r>
                <a:rPr lang="en-US" sz="1000" b="1" dirty="0" err="1">
                  <a:solidFill>
                    <a:schemeClr val="tx1"/>
                  </a:solidFill>
                </a:rPr>
                <a:t>ededed</a:t>
              </a:r>
              <a:endParaRPr lang="en-US" sz="1000" b="1" dirty="0">
                <a:solidFill>
                  <a:schemeClr val="tx1"/>
                </a:solidFill>
              </a:endParaRPr>
            </a:p>
          </p:txBody>
        </p:sp>
        <p:sp>
          <p:nvSpPr>
            <p:cNvPr id="18" name="Rectangle 17"/>
            <p:cNvSpPr/>
            <p:nvPr/>
          </p:nvSpPr>
          <p:spPr>
            <a:xfrm>
              <a:off x="5562601" y="1707600"/>
              <a:ext cx="745067" cy="558800"/>
            </a:xfrm>
            <a:prstGeom prst="rect">
              <a:avLst/>
            </a:prstGeom>
            <a:solidFill>
              <a:srgbClr val="5077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80</a:t>
              </a:r>
            </a:p>
            <a:p>
              <a:pPr algn="ctr">
                <a:defRPr/>
              </a:pPr>
              <a:r>
                <a:rPr lang="en-US" sz="1000" b="1" dirty="0">
                  <a:solidFill>
                    <a:schemeClr val="bg1"/>
                  </a:solidFill>
                </a:rPr>
                <a:t>119</a:t>
              </a:r>
            </a:p>
            <a:p>
              <a:pPr algn="ctr">
                <a:defRPr/>
              </a:pPr>
              <a:r>
                <a:rPr lang="en-US" sz="1000" b="1" dirty="0">
                  <a:solidFill>
                    <a:schemeClr val="bg1"/>
                  </a:solidFill>
                </a:rPr>
                <a:t>27</a:t>
              </a:r>
            </a:p>
            <a:p>
              <a:pPr algn="ctr">
                <a:defRPr/>
              </a:pPr>
              <a:endParaRPr lang="en-US" sz="1000" b="1" dirty="0">
                <a:solidFill>
                  <a:schemeClr val="bg1"/>
                </a:solidFill>
              </a:endParaRPr>
            </a:p>
            <a:p>
              <a:pPr algn="ctr">
                <a:defRPr/>
              </a:pPr>
              <a:r>
                <a:rPr lang="en-US" sz="1000" b="1" dirty="0">
                  <a:solidFill>
                    <a:schemeClr val="bg1"/>
                  </a:solidFill>
                </a:rPr>
                <a:t>#517837</a:t>
              </a:r>
            </a:p>
          </p:txBody>
        </p:sp>
        <p:sp>
          <p:nvSpPr>
            <p:cNvPr id="19" name="Rectangle 18"/>
            <p:cNvSpPr/>
            <p:nvPr/>
          </p:nvSpPr>
          <p:spPr>
            <a:xfrm>
              <a:off x="6523568" y="1707600"/>
              <a:ext cx="745067" cy="558800"/>
            </a:xfrm>
            <a:prstGeom prst="rect">
              <a:avLst/>
            </a:prstGeom>
            <a:solidFill>
              <a:srgbClr val="FCAE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252</a:t>
              </a:r>
            </a:p>
            <a:p>
              <a:pPr algn="ctr">
                <a:defRPr/>
              </a:pPr>
              <a:r>
                <a:rPr lang="en-US" sz="1000" b="1" dirty="0">
                  <a:solidFill>
                    <a:schemeClr val="tx1"/>
                  </a:solidFill>
                </a:rPr>
                <a:t>174</a:t>
              </a:r>
            </a:p>
            <a:p>
              <a:pPr algn="ctr">
                <a:defRPr/>
              </a:pPr>
              <a:r>
                <a:rPr lang="en-US" sz="1000" b="1" dirty="0">
                  <a:solidFill>
                    <a:schemeClr val="tx1"/>
                  </a:solidFill>
                </a:rPr>
                <a:t>59</a:t>
              </a:r>
            </a:p>
            <a:p>
              <a:pPr algn="ctr">
                <a:defRPr/>
              </a:pPr>
              <a:endParaRPr lang="en-US" sz="1000" b="1" dirty="0">
                <a:solidFill>
                  <a:schemeClr val="tx1"/>
                </a:solidFill>
              </a:endParaRPr>
            </a:p>
            <a:p>
              <a:pPr algn="ctr">
                <a:defRPr/>
              </a:pPr>
              <a:r>
                <a:rPr lang="en-US" sz="1000" b="1" dirty="0">
                  <a:solidFill>
                    <a:schemeClr val="tx1"/>
                  </a:solidFill>
                </a:rPr>
                <a:t>#fbae3d</a:t>
              </a:r>
            </a:p>
          </p:txBody>
        </p:sp>
        <p:sp>
          <p:nvSpPr>
            <p:cNvPr id="20" name="Rectangle 19"/>
            <p:cNvSpPr/>
            <p:nvPr/>
          </p:nvSpPr>
          <p:spPr>
            <a:xfrm>
              <a:off x="7484533" y="1707600"/>
              <a:ext cx="745067" cy="558800"/>
            </a:xfrm>
            <a:prstGeom prst="rect">
              <a:avLst/>
            </a:prstGeom>
            <a:solidFill>
              <a:srgbClr val="53247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83</a:t>
              </a:r>
            </a:p>
            <a:p>
              <a:pPr algn="ctr">
                <a:defRPr/>
              </a:pPr>
              <a:r>
                <a:rPr lang="en-US" sz="1000" b="1" dirty="0">
                  <a:solidFill>
                    <a:schemeClr val="bg1"/>
                  </a:solidFill>
                </a:rPr>
                <a:t>36</a:t>
              </a:r>
            </a:p>
            <a:p>
              <a:pPr algn="ctr">
                <a:defRPr/>
              </a:pPr>
              <a:r>
                <a:rPr lang="en-US" sz="1000" b="1" dirty="0">
                  <a:solidFill>
                    <a:schemeClr val="bg1"/>
                  </a:solidFill>
                </a:rPr>
                <a:t>118</a:t>
              </a:r>
            </a:p>
            <a:p>
              <a:pPr algn="ctr">
                <a:defRPr/>
              </a:pPr>
              <a:endParaRPr lang="en-US" sz="1000" b="1" dirty="0">
                <a:solidFill>
                  <a:schemeClr val="bg1"/>
                </a:solidFill>
              </a:endParaRPr>
            </a:p>
            <a:p>
              <a:pPr algn="ctr">
                <a:defRPr/>
              </a:pPr>
              <a:r>
                <a:rPr lang="en-US" sz="1000" b="1" dirty="0">
                  <a:solidFill>
                    <a:schemeClr val="bg1"/>
                  </a:solidFill>
                </a:rPr>
                <a:t>#542a76</a:t>
              </a:r>
            </a:p>
          </p:txBody>
        </p:sp>
      </p:grpSp>
    </p:spTree>
    <p:extLst>
      <p:ext uri="{BB962C8B-B14F-4D97-AF65-F5344CB8AC3E}">
        <p14:creationId xmlns:p14="http://schemas.microsoft.com/office/powerpoint/2010/main" val="3981107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 2 Colum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3"/>
          <p:cNvSpPr>
            <a:spLocks noGrp="1"/>
          </p:cNvSpPr>
          <p:nvPr>
            <p:ph sz="quarter" idx="10"/>
          </p:nvPr>
        </p:nvSpPr>
        <p:spPr>
          <a:xfrm>
            <a:off x="266700" y="1028700"/>
            <a:ext cx="11658600" cy="5600700"/>
          </a:xfrm>
        </p:spPr>
        <p:txBody>
          <a:bodyPr numCol="2"/>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769313F1-5002-42A1-8773-C2851FC15C14}" type="datetime1">
              <a:rPr lang="en-US" smtClean="0"/>
              <a:t>12/6/2022</a:t>
            </a:fld>
            <a:endParaRPr lang="en-US" dirty="0"/>
          </a:p>
        </p:txBody>
      </p:sp>
    </p:spTree>
    <p:extLst>
      <p:ext uri="{BB962C8B-B14F-4D97-AF65-F5344CB8AC3E}">
        <p14:creationId xmlns:p14="http://schemas.microsoft.com/office/powerpoint/2010/main" val="2117883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 3 Columns">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
        <p:nvSpPr>
          <p:cNvPr id="9" name="Content Placeholder 3"/>
          <p:cNvSpPr>
            <a:spLocks noGrp="1"/>
          </p:cNvSpPr>
          <p:nvPr>
            <p:ph sz="quarter" idx="12"/>
          </p:nvPr>
        </p:nvSpPr>
        <p:spPr>
          <a:xfrm>
            <a:off x="266700" y="1028700"/>
            <a:ext cx="11658600" cy="5600700"/>
          </a:xfrm>
        </p:spPr>
        <p:txBody>
          <a:bodyPr numCol="3"/>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EAC1603C-9780-4986-B5D7-38E3FABB6867}" type="datetime1">
              <a:rPr lang="en-US" smtClean="0"/>
              <a:t>12/6/2022</a:t>
            </a:fld>
            <a:endParaRPr lang="en-US" dirty="0"/>
          </a:p>
        </p:txBody>
      </p:sp>
    </p:spTree>
    <p:extLst>
      <p:ext uri="{BB962C8B-B14F-4D97-AF65-F5344CB8AC3E}">
        <p14:creationId xmlns:p14="http://schemas.microsoft.com/office/powerpoint/2010/main" val="4127832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Picture with Caption">
    <p:spTree>
      <p:nvGrpSpPr>
        <p:cNvPr id="1" name=""/>
        <p:cNvGrpSpPr/>
        <p:nvPr/>
      </p:nvGrpSpPr>
      <p:grpSpPr>
        <a:xfrm>
          <a:off x="0" y="0"/>
          <a:ext cx="0" cy="0"/>
          <a:chOff x="0" y="0"/>
          <a:chExt cx="0" cy="0"/>
        </a:xfrm>
      </p:grpSpPr>
      <p:sp>
        <p:nvSpPr>
          <p:cNvPr id="21" name="Text Placeholder 2"/>
          <p:cNvSpPr>
            <a:spLocks noGrp="1"/>
          </p:cNvSpPr>
          <p:nvPr>
            <p:ph idx="1"/>
          </p:nvPr>
        </p:nvSpPr>
        <p:spPr bwMode="auto">
          <a:xfrm>
            <a:off x="266700" y="6191103"/>
            <a:ext cx="11658600" cy="438297"/>
          </a:xfrm>
          <a:prstGeom prst="rect">
            <a:avLst/>
          </a:prstGeom>
          <a:noFill/>
          <a:ln w="9525">
            <a:noFill/>
            <a:miter lim="800000"/>
            <a:headEnd/>
            <a:tailEnd/>
          </a:ln>
        </p:spPr>
        <p:txBody>
          <a:bodyPr lIns="91440" tIns="0" numCol="1"/>
          <a:lstStyle>
            <a:lvl1pPr marL="0" indent="0">
              <a:buNone/>
              <a:defRPr sz="900">
                <a:solidFill>
                  <a:schemeClr val="tx1">
                    <a:lumMod val="75000"/>
                    <a:lumOff val="25000"/>
                  </a:schemeClr>
                </a:solidFill>
              </a:defRPr>
            </a:lvl1pPr>
            <a:lvl2pPr>
              <a:defRPr sz="1350">
                <a:solidFill>
                  <a:srgbClr val="83847A"/>
                </a:solidFill>
              </a:defRPr>
            </a:lvl2pPr>
            <a:lvl3pPr>
              <a:defRPr sz="1125">
                <a:solidFill>
                  <a:srgbClr val="83847A"/>
                </a:solidFill>
              </a:defRPr>
            </a:lvl3pPr>
            <a:lvl4pPr>
              <a:defRPr sz="1125">
                <a:solidFill>
                  <a:srgbClr val="83847A"/>
                </a:solidFill>
              </a:defRPr>
            </a:lvl4pPr>
            <a:lvl5pPr>
              <a:defRPr sz="1125">
                <a:solidFill>
                  <a:srgbClr val="83847A"/>
                </a:solidFill>
              </a:defRPr>
            </a:lvl5pPr>
          </a:lstStyle>
          <a:p>
            <a:pPr lvl="0"/>
            <a:r>
              <a:rPr lang="en-US" noProof="0" dirty="0"/>
              <a:t>Click to edit Master text styles</a:t>
            </a:r>
          </a:p>
        </p:txBody>
      </p:sp>
      <p:sp>
        <p:nvSpPr>
          <p:cNvPr id="4" name="Title 3"/>
          <p:cNvSpPr>
            <a:spLocks noGrp="1"/>
          </p:cNvSpPr>
          <p:nvPr>
            <p:ph type="title"/>
          </p:nvPr>
        </p:nvSpPr>
        <p:spPr/>
        <p:txBody>
          <a:bodyPr/>
          <a:lstStyle/>
          <a:p>
            <a:r>
              <a:rPr lang="en-US"/>
              <a:t>Click to edit Master title style</a:t>
            </a:r>
          </a:p>
        </p:txBody>
      </p:sp>
      <p:sp>
        <p:nvSpPr>
          <p:cNvPr id="10" name="Content Placeholder 3"/>
          <p:cNvSpPr>
            <a:spLocks noGrp="1"/>
          </p:cNvSpPr>
          <p:nvPr>
            <p:ph sz="quarter" idx="12"/>
          </p:nvPr>
        </p:nvSpPr>
        <p:spPr>
          <a:xfrm>
            <a:off x="266700" y="1028700"/>
            <a:ext cx="11658600" cy="508634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E0F4FF90-4072-44D0-B2A9-F61111C915A2}" type="datetime1">
              <a:rPr lang="en-US" smtClean="0"/>
              <a:t>12/6/2022</a:t>
            </a:fld>
            <a:endParaRPr lang="en-US" dirty="0"/>
          </a:p>
        </p:txBody>
      </p:sp>
    </p:spTree>
    <p:extLst>
      <p:ext uri="{BB962C8B-B14F-4D97-AF65-F5344CB8AC3E}">
        <p14:creationId xmlns:p14="http://schemas.microsoft.com/office/powerpoint/2010/main" val="289458141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ull Picture with Title">
    <p:bg>
      <p:bgPr>
        <a:solidFill>
          <a:schemeClr val="tx2"/>
        </a:solidFill>
        <a:effectLst/>
      </p:bgPr>
    </p:bg>
    <p:spTree>
      <p:nvGrpSpPr>
        <p:cNvPr id="1" name=""/>
        <p:cNvGrpSpPr/>
        <p:nvPr/>
      </p:nvGrpSpPr>
      <p:grpSpPr>
        <a:xfrm>
          <a:off x="0" y="0"/>
          <a:ext cx="0" cy="0"/>
          <a:chOff x="0" y="0"/>
          <a:chExt cx="0" cy="0"/>
        </a:xfrm>
      </p:grpSpPr>
      <p:sp>
        <p:nvSpPr>
          <p:cNvPr id="9" name="Content Placeholder 3"/>
          <p:cNvSpPr>
            <a:spLocks noGrp="1"/>
          </p:cNvSpPr>
          <p:nvPr>
            <p:ph sz="quarter" idx="12"/>
          </p:nvPr>
        </p:nvSpPr>
        <p:spPr>
          <a:xfrm>
            <a:off x="0" y="0"/>
            <a:ext cx="12192000" cy="6858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
        <p:nvSpPr>
          <p:cNvPr id="10"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pPr algn="r">
                <a:spcBef>
                  <a:spcPct val="50000"/>
                </a:spcBef>
                <a:defRPr/>
              </a:pPr>
              <a:t>‹#›</a:t>
            </a:fld>
            <a:endParaRPr lang="en-US" sz="1000" b="0" baseline="0" dirty="0"/>
          </a:p>
        </p:txBody>
      </p:sp>
      <p:sp>
        <p:nvSpPr>
          <p:cNvPr id="5"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D58D1B5F-ABFA-4A3C-BA4C-47631AE7A868}" type="datetime1">
              <a:rPr lang="en-US" smtClean="0"/>
              <a:t>12/6/2022</a:t>
            </a:fld>
            <a:endParaRPr lang="en-US" dirty="0"/>
          </a:p>
        </p:txBody>
      </p:sp>
    </p:spTree>
    <p:extLst>
      <p:ext uri="{BB962C8B-B14F-4D97-AF65-F5344CB8AC3E}">
        <p14:creationId xmlns:p14="http://schemas.microsoft.com/office/powerpoint/2010/main" val="2152595285"/>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 2 Sections">
    <p:spTree>
      <p:nvGrpSpPr>
        <p:cNvPr id="1" name=""/>
        <p:cNvGrpSpPr/>
        <p:nvPr/>
      </p:nvGrpSpPr>
      <p:grpSpPr>
        <a:xfrm>
          <a:off x="0" y="0"/>
          <a:ext cx="0" cy="0"/>
          <a:chOff x="0" y="0"/>
          <a:chExt cx="0" cy="0"/>
        </a:xfrm>
      </p:grpSpPr>
      <p:sp>
        <p:nvSpPr>
          <p:cNvPr id="3" name="Content Placeholder 2"/>
          <p:cNvSpPr>
            <a:spLocks noGrp="1"/>
          </p:cNvSpPr>
          <p:nvPr>
            <p:ph sz="quarter" idx="15"/>
          </p:nvPr>
        </p:nvSpPr>
        <p:spPr>
          <a:xfrm>
            <a:off x="266700" y="1028700"/>
            <a:ext cx="5721406"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
        <p:nvSpPr>
          <p:cNvPr id="11" name="Content Placeholder 2"/>
          <p:cNvSpPr>
            <a:spLocks noGrp="1"/>
          </p:cNvSpPr>
          <p:nvPr>
            <p:ph sz="quarter" idx="19"/>
          </p:nvPr>
        </p:nvSpPr>
        <p:spPr>
          <a:xfrm>
            <a:off x="6203894" y="1028700"/>
            <a:ext cx="5721406"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829379BC-5493-46DE-ACB0-7E241377030F}" type="datetime1">
              <a:rPr lang="en-US" smtClean="0"/>
              <a:t>12/6/2022</a:t>
            </a:fld>
            <a:endParaRPr lang="en-US" dirty="0"/>
          </a:p>
        </p:txBody>
      </p:sp>
    </p:spTree>
    <p:extLst>
      <p:ext uri="{BB962C8B-B14F-4D97-AF65-F5344CB8AC3E}">
        <p14:creationId xmlns:p14="http://schemas.microsoft.com/office/powerpoint/2010/main" val="1463625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 Sub-Head 2 Sections">
    <p:spTree>
      <p:nvGrpSpPr>
        <p:cNvPr id="1" name=""/>
        <p:cNvGrpSpPr/>
        <p:nvPr/>
      </p:nvGrpSpPr>
      <p:grpSpPr>
        <a:xfrm>
          <a:off x="0" y="0"/>
          <a:ext cx="0" cy="0"/>
          <a:chOff x="0" y="0"/>
          <a:chExt cx="0" cy="0"/>
        </a:xfrm>
      </p:grpSpPr>
      <p:sp>
        <p:nvSpPr>
          <p:cNvPr id="9" name="Text Placeholder 3"/>
          <p:cNvSpPr>
            <a:spLocks noGrp="1"/>
          </p:cNvSpPr>
          <p:nvPr>
            <p:ph type="body" sz="quarter" idx="13"/>
          </p:nvPr>
        </p:nvSpPr>
        <p:spPr>
          <a:xfrm>
            <a:off x="266700" y="1028700"/>
            <a:ext cx="5719572" cy="666241"/>
          </a:xfrm>
        </p:spPr>
        <p:txBody>
          <a:bodyPr bIns="0" anchor="b"/>
          <a:lstStyle>
            <a:lvl1pPr>
              <a:defRPr sz="1500">
                <a:solidFill>
                  <a:schemeClr val="tx1">
                    <a:lumMod val="75000"/>
                    <a:lumOff val="25000"/>
                  </a:schemeClr>
                </a:solidFill>
              </a:defRPr>
            </a:lvl1pPr>
          </a:lstStyle>
          <a:p>
            <a:pPr lvl="0"/>
            <a:r>
              <a:rPr lang="en-US" dirty="0"/>
              <a:t>Click to edit Master text styles</a:t>
            </a:r>
          </a:p>
        </p:txBody>
      </p:sp>
      <p:sp>
        <p:nvSpPr>
          <p:cNvPr id="2" name="Title 1"/>
          <p:cNvSpPr>
            <a:spLocks noGrp="1"/>
          </p:cNvSpPr>
          <p:nvPr>
            <p:ph type="title"/>
          </p:nvPr>
        </p:nvSpPr>
        <p:spPr/>
        <p:txBody>
          <a:bodyPr/>
          <a:lstStyle/>
          <a:p>
            <a:r>
              <a:rPr lang="en-US" dirty="0"/>
              <a:t>Click to edit Master title style</a:t>
            </a:r>
          </a:p>
        </p:txBody>
      </p:sp>
      <p:sp>
        <p:nvSpPr>
          <p:cNvPr id="13" name="Content Placeholder 2"/>
          <p:cNvSpPr>
            <a:spLocks noGrp="1"/>
          </p:cNvSpPr>
          <p:nvPr>
            <p:ph sz="quarter" idx="16"/>
          </p:nvPr>
        </p:nvSpPr>
        <p:spPr>
          <a:xfrm>
            <a:off x="266700" y="1743075"/>
            <a:ext cx="5721406" cy="4886325"/>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p:cNvSpPr>
            <a:spLocks noGrp="1"/>
          </p:cNvSpPr>
          <p:nvPr>
            <p:ph sz="quarter" idx="19"/>
          </p:nvPr>
        </p:nvSpPr>
        <p:spPr>
          <a:xfrm>
            <a:off x="6203894" y="1743075"/>
            <a:ext cx="5721406" cy="4886325"/>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3"/>
          <p:cNvSpPr>
            <a:spLocks noGrp="1"/>
          </p:cNvSpPr>
          <p:nvPr>
            <p:ph type="body" sz="quarter" idx="20"/>
          </p:nvPr>
        </p:nvSpPr>
        <p:spPr>
          <a:xfrm>
            <a:off x="6205728" y="1028700"/>
            <a:ext cx="5719572" cy="666241"/>
          </a:xfrm>
        </p:spPr>
        <p:txBody>
          <a:bodyPr bIns="0" anchor="b"/>
          <a:lstStyle>
            <a:lvl1pPr>
              <a:defRPr sz="1500">
                <a:solidFill>
                  <a:schemeClr val="tx1">
                    <a:lumMod val="75000"/>
                    <a:lumOff val="25000"/>
                  </a:schemeClr>
                </a:solidFill>
              </a:defRPr>
            </a:lvl1pPr>
          </a:lstStyle>
          <a:p>
            <a:pPr lvl="0"/>
            <a:r>
              <a:rPr lang="en-US" dirty="0"/>
              <a:t>Click to edit Master text styles</a:t>
            </a:r>
          </a:p>
        </p:txBody>
      </p:sp>
      <p:sp>
        <p:nvSpPr>
          <p:cNvPr id="7"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60F44404-F6BD-4895-AE9F-18D23BF18CF7}" type="datetime1">
              <a:rPr lang="en-US" smtClean="0"/>
              <a:t>12/6/2022</a:t>
            </a:fld>
            <a:endParaRPr lang="en-US" dirty="0"/>
          </a:p>
        </p:txBody>
      </p:sp>
    </p:spTree>
    <p:extLst>
      <p:ext uri="{BB962C8B-B14F-4D97-AF65-F5344CB8AC3E}">
        <p14:creationId xmlns:p14="http://schemas.microsoft.com/office/powerpoint/2010/main" val="3285832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 2 Odd Sections">
    <p:spTree>
      <p:nvGrpSpPr>
        <p:cNvPr id="1" name=""/>
        <p:cNvGrpSpPr/>
        <p:nvPr/>
      </p:nvGrpSpPr>
      <p:grpSpPr>
        <a:xfrm>
          <a:off x="0" y="0"/>
          <a:ext cx="0" cy="0"/>
          <a:chOff x="0" y="0"/>
          <a:chExt cx="0" cy="0"/>
        </a:xfrm>
      </p:grpSpPr>
      <p:sp>
        <p:nvSpPr>
          <p:cNvPr id="3" name="Content Placeholder 2"/>
          <p:cNvSpPr>
            <a:spLocks noGrp="1"/>
          </p:cNvSpPr>
          <p:nvPr>
            <p:ph sz="quarter" idx="15"/>
          </p:nvPr>
        </p:nvSpPr>
        <p:spPr>
          <a:xfrm>
            <a:off x="266700" y="1028700"/>
            <a:ext cx="3779318"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sz="quarter" idx="16"/>
          </p:nvPr>
        </p:nvSpPr>
        <p:spPr>
          <a:xfrm>
            <a:off x="4256410" y="1028700"/>
            <a:ext cx="7668889"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
        <p:nvSpPr>
          <p:cNvPr id="5"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E9A1C5BC-CD53-4075-9B8E-867576D727C9}" type="datetime1">
              <a:rPr lang="en-US" smtClean="0"/>
              <a:t>12/6/2022</a:t>
            </a:fld>
            <a:endParaRPr lang="en-US" dirty="0"/>
          </a:p>
        </p:txBody>
      </p:sp>
    </p:spTree>
    <p:extLst>
      <p:ext uri="{BB962C8B-B14F-4D97-AF65-F5344CB8AC3E}">
        <p14:creationId xmlns:p14="http://schemas.microsoft.com/office/powerpoint/2010/main" val="3772561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image" Target="../media/image3.png"/><Relationship Id="rId5" Type="http://schemas.openxmlformats.org/officeDocument/2006/relationships/image" Target="../media/image1.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lumMod val="60000"/>
            <a:lumOff val="40000"/>
          </a:schemeClr>
        </a:solidFill>
        <a:effectLst/>
      </p:bgPr>
    </p:bg>
    <p:spTree>
      <p:nvGrpSpPr>
        <p:cNvPr id="1" name=""/>
        <p:cNvGrpSpPr/>
        <p:nvPr/>
      </p:nvGrpSpPr>
      <p:grpSpPr>
        <a:xfrm>
          <a:off x="0" y="0"/>
          <a:ext cx="0" cy="0"/>
          <a:chOff x="0" y="0"/>
          <a:chExt cx="0" cy="0"/>
        </a:xfrm>
      </p:grpSpPr>
      <p:sp>
        <p:nvSpPr>
          <p:cNvPr id="11" name="Rounded Rectangle 10"/>
          <p:cNvSpPr/>
          <p:nvPr/>
        </p:nvSpPr>
        <p:spPr>
          <a:xfrm>
            <a:off x="66675" y="38099"/>
            <a:ext cx="12058650" cy="6791326"/>
          </a:xfrm>
          <a:prstGeom prst="roundRect">
            <a:avLst>
              <a:gd name="adj" fmla="val 2258"/>
            </a:avLst>
          </a:prstGeom>
          <a:solidFill>
            <a:srgbClr val="FFFFFF"/>
          </a:solidFill>
          <a:ln w="57150">
            <a:solidFill>
              <a:schemeClr val="bg2">
                <a:lumMod val="60000"/>
                <a:lumOff val="4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r"/>
            <a:endParaRPr lang="en-US" sz="900" dirty="0"/>
          </a:p>
        </p:txBody>
      </p:sp>
      <p:pic>
        <p:nvPicPr>
          <p:cNvPr id="5" name="Picture 4"/>
          <p:cNvPicPr>
            <a:picLocks noChangeAspect="1"/>
          </p:cNvPicPr>
          <p:nvPr userDrawn="1"/>
        </p:nvPicPr>
        <p:blipFill>
          <a:blip r:embed="rId27" cstate="screen">
            <a:extLst>
              <a:ext uri="{28A0092B-C50C-407E-A947-70E740481C1C}">
                <a14:useLocalDpi xmlns:a14="http://schemas.microsoft.com/office/drawing/2010/main"/>
              </a:ext>
            </a:extLst>
          </a:blip>
          <a:stretch>
            <a:fillRect/>
          </a:stretch>
        </p:blipFill>
        <p:spPr>
          <a:xfrm>
            <a:off x="285750" y="256443"/>
            <a:ext cx="496209" cy="653036"/>
          </a:xfrm>
          <a:prstGeom prst="rect">
            <a:avLst/>
          </a:prstGeom>
        </p:spPr>
      </p:pic>
      <p:sp>
        <p:nvSpPr>
          <p:cNvPr id="4099" name="Title Placeholder 1"/>
          <p:cNvSpPr>
            <a:spLocks noGrp="1"/>
          </p:cNvSpPr>
          <p:nvPr>
            <p:ph type="title"/>
          </p:nvPr>
        </p:nvSpPr>
        <p:spPr bwMode="auto">
          <a:xfrm>
            <a:off x="954860" y="128981"/>
            <a:ext cx="10185088" cy="78541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slide</a:t>
            </a:r>
          </a:p>
        </p:txBody>
      </p:sp>
      <p:sp>
        <p:nvSpPr>
          <p:cNvPr id="1030" name="Text Placeholder 2"/>
          <p:cNvSpPr>
            <a:spLocks noGrp="1"/>
          </p:cNvSpPr>
          <p:nvPr>
            <p:ph type="body" idx="1"/>
          </p:nvPr>
        </p:nvSpPr>
        <p:spPr bwMode="auto">
          <a:xfrm>
            <a:off x="266700" y="1028700"/>
            <a:ext cx="11658600" cy="5600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33" name="Picture 6"/>
          <p:cNvPicPr>
            <a:picLocks noChangeAspect="1"/>
          </p:cNvPicPr>
          <p:nvPr/>
        </p:nvPicPr>
        <p:blipFill>
          <a:blip r:embed="rId28"/>
          <a:srcRect/>
          <a:stretch>
            <a:fillRect/>
          </a:stretch>
        </p:blipFill>
        <p:spPr bwMode="auto">
          <a:xfrm>
            <a:off x="6079067" y="3416309"/>
            <a:ext cx="25400" cy="3175"/>
          </a:xfrm>
          <a:prstGeom prst="rect">
            <a:avLst/>
          </a:prstGeom>
          <a:noFill/>
          <a:ln w="9525">
            <a:noFill/>
            <a:miter lim="800000"/>
            <a:headEnd/>
            <a:tailEnd/>
          </a:ln>
        </p:spPr>
      </p:pic>
      <p:sp>
        <p:nvSpPr>
          <p:cNvPr id="12"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pPr algn="r">
                <a:spcBef>
                  <a:spcPct val="50000"/>
                </a:spcBef>
                <a:defRPr/>
              </a:pPr>
              <a:t>‹#›</a:t>
            </a:fld>
            <a:endParaRPr lang="en-US" sz="1000" b="0" baseline="0" dirty="0"/>
          </a:p>
        </p:txBody>
      </p:sp>
      <p:pic>
        <p:nvPicPr>
          <p:cNvPr id="3" name="Picture 2"/>
          <p:cNvPicPr>
            <a:picLocks noChangeAspect="1"/>
          </p:cNvPicPr>
          <p:nvPr userDrawn="1"/>
        </p:nvPicPr>
        <p:blipFill>
          <a:blip r:embed="rId29" cstate="screen">
            <a:extLst>
              <a:ext uri="{28A0092B-C50C-407E-A947-70E740481C1C}">
                <a14:useLocalDpi xmlns:a14="http://schemas.microsoft.com/office/drawing/2010/main"/>
              </a:ext>
            </a:extLst>
          </a:blip>
          <a:stretch>
            <a:fillRect/>
          </a:stretch>
        </p:blipFill>
        <p:spPr>
          <a:xfrm>
            <a:off x="11266541" y="334036"/>
            <a:ext cx="727585" cy="497851"/>
          </a:xfrm>
          <a:prstGeom prst="rect">
            <a:avLst/>
          </a:prstGeom>
        </p:spPr>
      </p:pic>
      <p:sp>
        <p:nvSpPr>
          <p:cNvPr id="6" name="Footer Placeholder 5"/>
          <p:cNvSpPr>
            <a:spLocks noGrp="1"/>
          </p:cNvSpPr>
          <p:nvPr>
            <p:ph type="ftr" sz="quarter" idx="3"/>
          </p:nvPr>
        </p:nvSpPr>
        <p:spPr>
          <a:xfrm>
            <a:off x="276225" y="6640512"/>
            <a:ext cx="4114800" cy="182880"/>
          </a:xfrm>
          <a:prstGeom prst="rect">
            <a:avLst/>
          </a:prstGeom>
        </p:spPr>
        <p:txBody>
          <a:bodyPr vert="horz" lIns="91440" tIns="45720" rIns="91440" bIns="45720" rtlCol="0" anchor="ctr"/>
          <a:lstStyle>
            <a:lvl1pPr algn="l">
              <a:defRPr sz="800">
                <a:solidFill>
                  <a:schemeClr val="tx1">
                    <a:tint val="75000"/>
                  </a:schemeClr>
                </a:solidFill>
              </a:defRPr>
            </a:lvl1pPr>
          </a:lstStyle>
          <a:p>
            <a:endParaRPr lang="en-US" dirty="0"/>
          </a:p>
        </p:txBody>
      </p:sp>
      <p:sp>
        <p:nvSpPr>
          <p:cNvPr id="7"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20A6F534-CCF6-4A47-8281-9577A0581356}" type="datetime1">
              <a:rPr lang="en-US" smtClean="0"/>
              <a:t>12/6/2022</a:t>
            </a:fld>
            <a:endParaRPr lang="en-US" dirty="0"/>
          </a:p>
        </p:txBody>
      </p:sp>
    </p:spTree>
    <p:extLst>
      <p:ext uri="{BB962C8B-B14F-4D97-AF65-F5344CB8AC3E}">
        <p14:creationId xmlns:p14="http://schemas.microsoft.com/office/powerpoint/2010/main" val="1369296369"/>
      </p:ext>
    </p:extLst>
  </p:cSld>
  <p:clrMap bg1="lt1" tx1="dk1" bg2="lt2" tx2="dk2" accent1="accent1" accent2="accent2" accent3="accent3" accent4="accent4" accent5="accent5" accent6="accent6" hlink="hlink" folHlink="folHlink"/>
  <p:sldLayoutIdLst>
    <p:sldLayoutId id="2147483680" r:id="rId1"/>
    <p:sldLayoutId id="2147483726" r:id="rId2"/>
    <p:sldLayoutId id="2147483681" r:id="rId3"/>
    <p:sldLayoutId id="2147483682" r:id="rId4"/>
    <p:sldLayoutId id="2147483707" r:id="rId5"/>
    <p:sldLayoutId id="2147483708" r:id="rId6"/>
    <p:sldLayoutId id="2147483687" r:id="rId7"/>
    <p:sldLayoutId id="2147483688" r:id="rId8"/>
    <p:sldLayoutId id="2147483689" r:id="rId9"/>
    <p:sldLayoutId id="2147483690" r:id="rId10"/>
    <p:sldLayoutId id="2147483691" r:id="rId11"/>
    <p:sldLayoutId id="2147483697" r:id="rId12"/>
    <p:sldLayoutId id="2147483698" r:id="rId13"/>
    <p:sldLayoutId id="2147483709" r:id="rId14"/>
    <p:sldLayoutId id="2147483699" r:id="rId15"/>
    <p:sldLayoutId id="2147483701" r:id="rId16"/>
    <p:sldLayoutId id="2147483710" r:id="rId17"/>
    <p:sldLayoutId id="2147483702" r:id="rId18"/>
    <p:sldLayoutId id="2147483703" r:id="rId19"/>
    <p:sldLayoutId id="2147483704" r:id="rId20"/>
    <p:sldLayoutId id="2147483705" r:id="rId21"/>
    <p:sldLayoutId id="2147483711" r:id="rId22"/>
    <p:sldLayoutId id="2147483712" r:id="rId23"/>
    <p:sldLayoutId id="2147483713" r:id="rId24"/>
    <p:sldLayoutId id="2147483714" r:id="rId25"/>
  </p:sldLayoutIdLst>
  <p:hf sldNum="0" hdr="0" ftr="0"/>
  <p:txStyles>
    <p:titleStyle>
      <a:lvl1pPr algn="l" rtl="0" eaLnBrk="1" fontAlgn="base" hangingPunct="1">
        <a:spcBef>
          <a:spcPct val="0"/>
        </a:spcBef>
        <a:spcAft>
          <a:spcPct val="0"/>
        </a:spcAft>
        <a:defRPr sz="3200" b="1" kern="1200" cap="all">
          <a:solidFill>
            <a:schemeClr val="tx1">
              <a:lumMod val="75000"/>
              <a:lumOff val="25000"/>
            </a:schemeClr>
          </a:solidFill>
          <a:latin typeface="Arial" pitchFamily="34" charset="0"/>
          <a:ea typeface="ＭＳ Ｐゴシック" charset="0"/>
          <a:cs typeface="Arial" pitchFamily="34" charset="0"/>
        </a:defRPr>
      </a:lvl1pPr>
      <a:lvl2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2pPr>
      <a:lvl3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3pPr>
      <a:lvl4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4pPr>
      <a:lvl5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5pPr>
      <a:lvl6pPr marL="257175" algn="l" rtl="0" eaLnBrk="1" fontAlgn="base" hangingPunct="1">
        <a:spcBef>
          <a:spcPct val="0"/>
        </a:spcBef>
        <a:spcAft>
          <a:spcPct val="0"/>
        </a:spcAft>
        <a:defRPr sz="2475">
          <a:solidFill>
            <a:schemeClr val="tx1"/>
          </a:solidFill>
          <a:latin typeface="Arial" charset="0"/>
          <a:cs typeface="Arial" charset="0"/>
        </a:defRPr>
      </a:lvl6pPr>
      <a:lvl7pPr marL="514350" algn="l" rtl="0" eaLnBrk="1" fontAlgn="base" hangingPunct="1">
        <a:spcBef>
          <a:spcPct val="0"/>
        </a:spcBef>
        <a:spcAft>
          <a:spcPct val="0"/>
        </a:spcAft>
        <a:defRPr sz="2475">
          <a:solidFill>
            <a:schemeClr val="tx1"/>
          </a:solidFill>
          <a:latin typeface="Arial" charset="0"/>
          <a:cs typeface="Arial" charset="0"/>
        </a:defRPr>
      </a:lvl7pPr>
      <a:lvl8pPr marL="771525" algn="l" rtl="0" eaLnBrk="1" fontAlgn="base" hangingPunct="1">
        <a:spcBef>
          <a:spcPct val="0"/>
        </a:spcBef>
        <a:spcAft>
          <a:spcPct val="0"/>
        </a:spcAft>
        <a:defRPr sz="2475">
          <a:solidFill>
            <a:schemeClr val="tx1"/>
          </a:solidFill>
          <a:latin typeface="Arial" charset="0"/>
          <a:cs typeface="Arial" charset="0"/>
        </a:defRPr>
      </a:lvl8pPr>
      <a:lvl9pPr marL="1028700" algn="l" rtl="0" eaLnBrk="1" fontAlgn="base" hangingPunct="1">
        <a:spcBef>
          <a:spcPct val="0"/>
        </a:spcBef>
        <a:spcAft>
          <a:spcPct val="0"/>
        </a:spcAft>
        <a:defRPr sz="2475">
          <a:solidFill>
            <a:schemeClr val="tx1"/>
          </a:solidFill>
          <a:latin typeface="Arial" charset="0"/>
          <a:cs typeface="Arial" charset="0"/>
        </a:defRPr>
      </a:lvl9pPr>
    </p:titleStyle>
    <p:bodyStyle>
      <a:lvl1pPr marL="0" indent="0" algn="l" rtl="0" eaLnBrk="1" fontAlgn="base" hangingPunct="1">
        <a:spcBef>
          <a:spcPts val="0"/>
        </a:spcBef>
        <a:spcAft>
          <a:spcPct val="0"/>
        </a:spcAft>
        <a:buFont typeface="Arial" pitchFamily="34" charset="0"/>
        <a:defRPr sz="2100" kern="1200">
          <a:solidFill>
            <a:schemeClr val="tx1">
              <a:lumMod val="75000"/>
              <a:lumOff val="25000"/>
            </a:schemeClr>
          </a:solidFill>
          <a:latin typeface="Arial" pitchFamily="34" charset="0"/>
          <a:ea typeface="ＭＳ Ｐゴシック" charset="0"/>
          <a:cs typeface="Arial" pitchFamily="34" charset="0"/>
        </a:defRPr>
      </a:lvl1pPr>
      <a:lvl2pPr marL="227013" indent="-227013" algn="l" rtl="0" eaLnBrk="1" fontAlgn="base" hangingPunct="1">
        <a:spcBef>
          <a:spcPts val="0"/>
        </a:spcBef>
        <a:spcAft>
          <a:spcPct val="0"/>
        </a:spcAft>
        <a:buFont typeface="Arial" pitchFamily="34" charset="0"/>
        <a:buChar char="–"/>
        <a:defRPr sz="2100" kern="1200">
          <a:solidFill>
            <a:schemeClr val="tx1">
              <a:lumMod val="75000"/>
              <a:lumOff val="25000"/>
            </a:schemeClr>
          </a:solidFill>
          <a:latin typeface="Arial" pitchFamily="34" charset="0"/>
          <a:ea typeface="Arial" charset="0"/>
          <a:cs typeface="Arial" pitchFamily="34" charset="0"/>
        </a:defRPr>
      </a:lvl2pPr>
      <a:lvl3pPr marL="461963" indent="-234950" algn="l" rtl="0" eaLnBrk="1" fontAlgn="base" hangingPunct="1">
        <a:spcBef>
          <a:spcPts val="0"/>
        </a:spcBef>
        <a:spcAft>
          <a:spcPct val="0"/>
        </a:spcAft>
        <a:buFont typeface="Arial" pitchFamily="34" charset="0"/>
        <a:buChar char="•"/>
        <a:defRPr sz="1500" kern="1200">
          <a:solidFill>
            <a:schemeClr val="tx1">
              <a:lumMod val="75000"/>
              <a:lumOff val="25000"/>
            </a:schemeClr>
          </a:solidFill>
          <a:latin typeface="Arial" pitchFamily="34" charset="0"/>
          <a:ea typeface="Arial" charset="0"/>
          <a:cs typeface="Arial" pitchFamily="34" charset="0"/>
        </a:defRPr>
      </a:lvl3pPr>
      <a:lvl4pPr marL="687388" indent="-225425" algn="l" rtl="0" eaLnBrk="1" fontAlgn="base" hangingPunct="1">
        <a:spcBef>
          <a:spcPts val="0"/>
        </a:spcBef>
        <a:spcAft>
          <a:spcPct val="0"/>
        </a:spcAft>
        <a:buFont typeface="Arial" pitchFamily="34" charset="0"/>
        <a:buChar char="–"/>
        <a:defRPr sz="1500" kern="1200">
          <a:solidFill>
            <a:schemeClr val="tx1">
              <a:lumMod val="75000"/>
              <a:lumOff val="25000"/>
            </a:schemeClr>
          </a:solidFill>
          <a:latin typeface="Arial" pitchFamily="34" charset="0"/>
          <a:ea typeface="Arial" charset="0"/>
          <a:cs typeface="Arial" pitchFamily="34" charset="0"/>
        </a:defRPr>
      </a:lvl4pPr>
      <a:lvl5pPr marL="914400" indent="-227013" algn="l" rtl="0" eaLnBrk="1" fontAlgn="base" hangingPunct="1">
        <a:spcBef>
          <a:spcPts val="0"/>
        </a:spcBef>
        <a:spcAft>
          <a:spcPct val="0"/>
        </a:spcAft>
        <a:buFont typeface="Arial" pitchFamily="34" charset="0"/>
        <a:buChar char="»"/>
        <a:defRPr sz="1500" kern="1200">
          <a:solidFill>
            <a:schemeClr val="tx1">
              <a:lumMod val="75000"/>
              <a:lumOff val="25000"/>
            </a:schemeClr>
          </a:solidFill>
          <a:latin typeface="Arial" pitchFamily="34" charset="0"/>
          <a:ea typeface="Arial" charset="0"/>
          <a:cs typeface="Arial" pitchFamily="34" charset="0"/>
        </a:defRPr>
      </a:lvl5pPr>
      <a:lvl6pPr marL="141446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512" userDrawn="1">
          <p15:clr>
            <a:srgbClr val="5ACBF0"/>
          </p15:clr>
        </p15:guide>
        <p15:guide id="2" pos="12971">
          <p15:clr>
            <a:srgbClr val="5ACBF0"/>
          </p15:clr>
        </p15:guide>
        <p15:guide id="3" pos="168" userDrawn="1">
          <p15:clr>
            <a:srgbClr val="5ACBF0"/>
          </p15:clr>
        </p15:guide>
        <p15:guide id="4" orient="horz" pos="637" userDrawn="1">
          <p15:clr>
            <a:srgbClr val="F26B43"/>
          </p15:clr>
        </p15:guide>
        <p15:guide id="5" orient="horz" pos="583" userDrawn="1">
          <p15:clr>
            <a:srgbClr val="F26B43"/>
          </p15:clr>
        </p15:guide>
        <p15:guide id="6" orient="horz" pos="4176"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C8C8C8"/>
        </a:solidFill>
        <a:effectLst/>
      </p:bgPr>
    </p:bg>
    <p:spTree>
      <p:nvGrpSpPr>
        <p:cNvPr id="1" name=""/>
        <p:cNvGrpSpPr/>
        <p:nvPr/>
      </p:nvGrpSpPr>
      <p:grpSpPr>
        <a:xfrm>
          <a:off x="0" y="0"/>
          <a:ext cx="0" cy="0"/>
          <a:chOff x="0" y="0"/>
          <a:chExt cx="0" cy="0"/>
        </a:xfrm>
      </p:grpSpPr>
      <p:sp>
        <p:nvSpPr>
          <p:cNvPr id="12" name="Rounded Rectangle 11"/>
          <p:cNvSpPr/>
          <p:nvPr userDrawn="1"/>
        </p:nvSpPr>
        <p:spPr>
          <a:xfrm>
            <a:off x="66675" y="38099"/>
            <a:ext cx="12058650" cy="6791326"/>
          </a:xfrm>
          <a:prstGeom prst="roundRect">
            <a:avLst>
              <a:gd name="adj" fmla="val 2258"/>
            </a:avLst>
          </a:prstGeom>
          <a:solidFill>
            <a:srgbClr val="FFFFFF"/>
          </a:solidFill>
          <a:ln w="57150">
            <a:solidFill>
              <a:schemeClr val="bg2">
                <a:lumMod val="9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r"/>
            <a:endParaRPr lang="en-US" sz="900" dirty="0"/>
          </a:p>
        </p:txBody>
      </p:sp>
      <p:sp>
        <p:nvSpPr>
          <p:cNvPr id="23" name="Text Placeholder 2"/>
          <p:cNvSpPr>
            <a:spLocks noGrp="1"/>
          </p:cNvSpPr>
          <p:nvPr>
            <p:ph type="body" idx="1"/>
          </p:nvPr>
        </p:nvSpPr>
        <p:spPr bwMode="auto">
          <a:xfrm>
            <a:off x="266700" y="1028700"/>
            <a:ext cx="11658600" cy="5600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4" name="Picture 6"/>
          <p:cNvPicPr>
            <a:picLocks noChangeAspect="1"/>
          </p:cNvPicPr>
          <p:nvPr userDrawn="1"/>
        </p:nvPicPr>
        <p:blipFill>
          <a:blip r:embed="rId4"/>
          <a:srcRect/>
          <a:stretch>
            <a:fillRect/>
          </a:stretch>
        </p:blipFill>
        <p:spPr bwMode="auto">
          <a:xfrm>
            <a:off x="6079067" y="3416309"/>
            <a:ext cx="25400" cy="3175"/>
          </a:xfrm>
          <a:prstGeom prst="rect">
            <a:avLst/>
          </a:prstGeom>
          <a:noFill/>
          <a:ln w="9525">
            <a:noFill/>
            <a:miter lim="800000"/>
            <a:headEnd/>
            <a:tailEnd/>
          </a:ln>
        </p:spPr>
      </p:pic>
      <p:pic>
        <p:nvPicPr>
          <p:cNvPr id="14" name="Picture 13"/>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285750" y="256443"/>
            <a:ext cx="496209" cy="653036"/>
          </a:xfrm>
          <a:prstGeom prst="rect">
            <a:avLst/>
          </a:prstGeom>
        </p:spPr>
      </p:pic>
      <p:sp>
        <p:nvSpPr>
          <p:cNvPr id="15"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pPr algn="r">
                <a:spcBef>
                  <a:spcPct val="50000"/>
                </a:spcBef>
                <a:defRPr/>
              </a:pPr>
              <a:t>‹#›</a:t>
            </a:fld>
            <a:endParaRPr lang="en-US" sz="1000" b="0" baseline="0" dirty="0"/>
          </a:p>
        </p:txBody>
      </p:sp>
      <p:pic>
        <p:nvPicPr>
          <p:cNvPr id="16" name="Picture 15"/>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11266541" y="334036"/>
            <a:ext cx="727585" cy="497851"/>
          </a:xfrm>
          <a:prstGeom prst="rect">
            <a:avLst/>
          </a:prstGeom>
        </p:spPr>
      </p:pic>
      <p:sp>
        <p:nvSpPr>
          <p:cNvPr id="19" name="Title Placeholder 1"/>
          <p:cNvSpPr>
            <a:spLocks noGrp="1"/>
          </p:cNvSpPr>
          <p:nvPr>
            <p:ph type="title"/>
          </p:nvPr>
        </p:nvSpPr>
        <p:spPr bwMode="auto">
          <a:xfrm>
            <a:off x="954860" y="128981"/>
            <a:ext cx="10185088" cy="78541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slide</a:t>
            </a:r>
          </a:p>
        </p:txBody>
      </p:sp>
      <p:sp>
        <p:nvSpPr>
          <p:cNvPr id="20" name="Footer Placeholder 5"/>
          <p:cNvSpPr>
            <a:spLocks noGrp="1"/>
          </p:cNvSpPr>
          <p:nvPr>
            <p:ph type="ftr" sz="quarter" idx="3"/>
          </p:nvPr>
        </p:nvSpPr>
        <p:spPr>
          <a:xfrm>
            <a:off x="276225" y="6640512"/>
            <a:ext cx="4114800" cy="182880"/>
          </a:xfrm>
          <a:prstGeom prst="rect">
            <a:avLst/>
          </a:prstGeom>
        </p:spPr>
        <p:txBody>
          <a:bodyPr vert="horz" lIns="91440" tIns="45720" rIns="91440" bIns="45720" rtlCol="0" anchor="ctr"/>
          <a:lstStyle>
            <a:lvl1pPr algn="l">
              <a:defRPr sz="800">
                <a:solidFill>
                  <a:schemeClr val="tx1">
                    <a:tint val="75000"/>
                  </a:schemeClr>
                </a:solidFill>
              </a:defRPr>
            </a:lvl1pPr>
          </a:lstStyle>
          <a:p>
            <a:endParaRPr lang="en-US" dirty="0"/>
          </a:p>
        </p:txBody>
      </p:sp>
      <p:sp>
        <p:nvSpPr>
          <p:cNvPr id="21"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016BDC7E-A398-44F6-B23E-962F2B05119D}" type="datetime1">
              <a:rPr lang="en-US" smtClean="0"/>
              <a:t>12/6/2022</a:t>
            </a:fld>
            <a:endParaRPr lang="en-US" dirty="0"/>
          </a:p>
        </p:txBody>
      </p:sp>
    </p:spTree>
    <p:extLst>
      <p:ext uri="{BB962C8B-B14F-4D97-AF65-F5344CB8AC3E}">
        <p14:creationId xmlns:p14="http://schemas.microsoft.com/office/powerpoint/2010/main" val="199137462"/>
      </p:ext>
    </p:extLst>
  </p:cSld>
  <p:clrMap bg1="lt1" tx1="dk1" bg2="lt2" tx2="dk2" accent1="accent1" accent2="accent2" accent3="accent3" accent4="accent4" accent5="accent5" accent6="accent6" hlink="hlink" folHlink="folHlink"/>
  <p:sldLayoutIdLst>
    <p:sldLayoutId id="2147483724" r:id="rId1"/>
    <p:sldLayoutId id="2147483725" r:id="rId2"/>
  </p:sldLayoutIdLst>
  <p:hf sldNum="0" hdr="0" ftr="0"/>
  <p:txStyles>
    <p:titleStyle>
      <a:lvl1pPr algn="l" rtl="0" eaLnBrk="1" fontAlgn="base" hangingPunct="1">
        <a:spcBef>
          <a:spcPct val="0"/>
        </a:spcBef>
        <a:spcAft>
          <a:spcPct val="0"/>
        </a:spcAft>
        <a:defRPr sz="3200" b="1" kern="1200" cap="all">
          <a:solidFill>
            <a:schemeClr val="tx1">
              <a:lumMod val="75000"/>
              <a:lumOff val="25000"/>
            </a:schemeClr>
          </a:solidFill>
          <a:latin typeface="Arial" pitchFamily="34" charset="0"/>
          <a:ea typeface="ＭＳ Ｐゴシック" charset="0"/>
          <a:cs typeface="Arial" pitchFamily="34" charset="0"/>
        </a:defRPr>
      </a:lvl1pPr>
      <a:lvl2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2pPr>
      <a:lvl3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3pPr>
      <a:lvl4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4pPr>
      <a:lvl5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5pPr>
      <a:lvl6pPr marL="257175" algn="l" rtl="0" eaLnBrk="1" fontAlgn="base" hangingPunct="1">
        <a:spcBef>
          <a:spcPct val="0"/>
        </a:spcBef>
        <a:spcAft>
          <a:spcPct val="0"/>
        </a:spcAft>
        <a:defRPr sz="2475">
          <a:solidFill>
            <a:schemeClr val="tx1"/>
          </a:solidFill>
          <a:latin typeface="Arial" charset="0"/>
          <a:cs typeface="Arial" charset="0"/>
        </a:defRPr>
      </a:lvl6pPr>
      <a:lvl7pPr marL="514350" algn="l" rtl="0" eaLnBrk="1" fontAlgn="base" hangingPunct="1">
        <a:spcBef>
          <a:spcPct val="0"/>
        </a:spcBef>
        <a:spcAft>
          <a:spcPct val="0"/>
        </a:spcAft>
        <a:defRPr sz="2475">
          <a:solidFill>
            <a:schemeClr val="tx1"/>
          </a:solidFill>
          <a:latin typeface="Arial" charset="0"/>
          <a:cs typeface="Arial" charset="0"/>
        </a:defRPr>
      </a:lvl7pPr>
      <a:lvl8pPr marL="771525" algn="l" rtl="0" eaLnBrk="1" fontAlgn="base" hangingPunct="1">
        <a:spcBef>
          <a:spcPct val="0"/>
        </a:spcBef>
        <a:spcAft>
          <a:spcPct val="0"/>
        </a:spcAft>
        <a:defRPr sz="2475">
          <a:solidFill>
            <a:schemeClr val="tx1"/>
          </a:solidFill>
          <a:latin typeface="Arial" charset="0"/>
          <a:cs typeface="Arial" charset="0"/>
        </a:defRPr>
      </a:lvl8pPr>
      <a:lvl9pPr marL="1028700" algn="l" rtl="0" eaLnBrk="1" fontAlgn="base" hangingPunct="1">
        <a:spcBef>
          <a:spcPct val="0"/>
        </a:spcBef>
        <a:spcAft>
          <a:spcPct val="0"/>
        </a:spcAft>
        <a:defRPr sz="2475">
          <a:solidFill>
            <a:schemeClr val="tx1"/>
          </a:solidFill>
          <a:latin typeface="Arial" charset="0"/>
          <a:cs typeface="Arial" charset="0"/>
        </a:defRPr>
      </a:lvl9pPr>
    </p:titleStyle>
    <p:bodyStyle>
      <a:lvl1pPr marL="0" indent="0" algn="l" rtl="0" eaLnBrk="1" fontAlgn="base" hangingPunct="1">
        <a:spcBef>
          <a:spcPts val="169"/>
        </a:spcBef>
        <a:spcAft>
          <a:spcPct val="0"/>
        </a:spcAft>
        <a:buFont typeface="Arial" pitchFamily="34" charset="0"/>
        <a:defRPr sz="2100" kern="1200">
          <a:solidFill>
            <a:schemeClr val="tx1">
              <a:lumMod val="75000"/>
              <a:lumOff val="25000"/>
            </a:schemeClr>
          </a:solidFill>
          <a:latin typeface="Arial" pitchFamily="34" charset="0"/>
          <a:ea typeface="ＭＳ Ｐゴシック" charset="0"/>
          <a:cs typeface="Arial" pitchFamily="34" charset="0"/>
        </a:defRPr>
      </a:lvl1pPr>
      <a:lvl2pPr marL="230188" indent="-230188" algn="l" rtl="0" eaLnBrk="1" fontAlgn="base" hangingPunct="1">
        <a:spcBef>
          <a:spcPts val="169"/>
        </a:spcBef>
        <a:spcAft>
          <a:spcPct val="0"/>
        </a:spcAft>
        <a:buFont typeface="Arial" pitchFamily="34" charset="0"/>
        <a:buChar char="–"/>
        <a:defRPr sz="2100" kern="1200">
          <a:solidFill>
            <a:schemeClr val="tx1">
              <a:lumMod val="75000"/>
              <a:lumOff val="25000"/>
            </a:schemeClr>
          </a:solidFill>
          <a:latin typeface="Arial" pitchFamily="34" charset="0"/>
          <a:ea typeface="Arial" charset="0"/>
          <a:cs typeface="Arial" pitchFamily="34" charset="0"/>
        </a:defRPr>
      </a:lvl2pPr>
      <a:lvl3pPr marL="461963" indent="-231775" algn="l" rtl="0" eaLnBrk="1" fontAlgn="base" hangingPunct="1">
        <a:spcBef>
          <a:spcPts val="169"/>
        </a:spcBef>
        <a:spcAft>
          <a:spcPct val="0"/>
        </a:spcAft>
        <a:buFont typeface="Arial" pitchFamily="34" charset="0"/>
        <a:buChar char="•"/>
        <a:defRPr sz="1500" kern="1200">
          <a:solidFill>
            <a:schemeClr val="tx1">
              <a:lumMod val="75000"/>
              <a:lumOff val="25000"/>
            </a:schemeClr>
          </a:solidFill>
          <a:latin typeface="Arial" pitchFamily="34" charset="0"/>
          <a:ea typeface="Arial" charset="0"/>
          <a:cs typeface="Arial" pitchFamily="34" charset="0"/>
        </a:defRPr>
      </a:lvl3pPr>
      <a:lvl4pPr marL="684213" indent="-222250" algn="l" rtl="0" eaLnBrk="1" fontAlgn="base" hangingPunct="1">
        <a:spcBef>
          <a:spcPts val="169"/>
        </a:spcBef>
        <a:spcAft>
          <a:spcPct val="0"/>
        </a:spcAft>
        <a:buFont typeface="Arial" pitchFamily="34" charset="0"/>
        <a:buChar char="–"/>
        <a:defRPr sz="1500" kern="1200">
          <a:solidFill>
            <a:schemeClr val="tx1">
              <a:lumMod val="75000"/>
              <a:lumOff val="25000"/>
            </a:schemeClr>
          </a:solidFill>
          <a:latin typeface="Arial" pitchFamily="34" charset="0"/>
          <a:ea typeface="Arial" charset="0"/>
          <a:cs typeface="Arial" pitchFamily="34" charset="0"/>
        </a:defRPr>
      </a:lvl4pPr>
      <a:lvl5pPr marL="914400" indent="-230188" algn="l" rtl="0" eaLnBrk="1" fontAlgn="base" hangingPunct="1">
        <a:spcBef>
          <a:spcPts val="169"/>
        </a:spcBef>
        <a:spcAft>
          <a:spcPct val="0"/>
        </a:spcAft>
        <a:buFont typeface="Arial" pitchFamily="34" charset="0"/>
        <a:buChar char="»"/>
        <a:defRPr sz="1500" kern="1200">
          <a:solidFill>
            <a:schemeClr val="tx1">
              <a:lumMod val="75000"/>
              <a:lumOff val="25000"/>
            </a:schemeClr>
          </a:solidFill>
          <a:latin typeface="Arial" pitchFamily="34" charset="0"/>
          <a:ea typeface="Arial" charset="0"/>
          <a:cs typeface="Arial" pitchFamily="34" charset="0"/>
        </a:defRPr>
      </a:lvl5pPr>
      <a:lvl6pPr marL="141446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583" userDrawn="1">
          <p15:clr>
            <a:srgbClr val="F26B43"/>
          </p15:clr>
        </p15:guide>
        <p15:guide id="1" pos="7512" userDrawn="1">
          <p15:clr>
            <a:srgbClr val="5ACBF0"/>
          </p15:clr>
        </p15:guide>
        <p15:guide id="2" pos="12971">
          <p15:clr>
            <a:srgbClr val="5ACBF0"/>
          </p15:clr>
        </p15:guide>
        <p15:guide id="3" pos="168" userDrawn="1">
          <p15:clr>
            <a:srgbClr val="5ACBF0"/>
          </p15:clr>
        </p15:guide>
        <p15:guide id="5" orient="horz" pos="637" userDrawn="1">
          <p15:clr>
            <a:srgbClr val="F26B43"/>
          </p15:clr>
        </p15:guide>
        <p15:guide id="6" orient="horz" pos="417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F2DBE904-01DA-49D5-A609-153F7736F166}"/>
              </a:ext>
            </a:extLst>
          </p:cNvPr>
          <p:cNvGraphicFramePr>
            <a:graphicFrameLocks noGrp="1"/>
          </p:cNvGraphicFramePr>
          <p:nvPr>
            <p:ph sz="quarter" idx="10"/>
            <p:extLst>
              <p:ext uri="{D42A27DB-BD31-4B8C-83A1-F6EECF244321}">
                <p14:modId xmlns:p14="http://schemas.microsoft.com/office/powerpoint/2010/main" val="4088883786"/>
              </p:ext>
            </p:extLst>
          </p:nvPr>
        </p:nvGraphicFramePr>
        <p:xfrm>
          <a:off x="1102935" y="1168925"/>
          <a:ext cx="9275975" cy="4769960"/>
        </p:xfrm>
        <a:graphic>
          <a:graphicData uri="http://schemas.openxmlformats.org/drawingml/2006/table">
            <a:tbl>
              <a:tblPr>
                <a:tableStyleId>{5C22544A-7EE6-4342-B048-85BDC9FD1C3A}</a:tableStyleId>
              </a:tblPr>
              <a:tblGrid>
                <a:gridCol w="4805679">
                  <a:extLst>
                    <a:ext uri="{9D8B030D-6E8A-4147-A177-3AD203B41FA5}">
                      <a16:colId xmlns:a16="http://schemas.microsoft.com/office/drawing/2014/main" val="2485040856"/>
                    </a:ext>
                  </a:extLst>
                </a:gridCol>
                <a:gridCol w="4470296">
                  <a:extLst>
                    <a:ext uri="{9D8B030D-6E8A-4147-A177-3AD203B41FA5}">
                      <a16:colId xmlns:a16="http://schemas.microsoft.com/office/drawing/2014/main" val="4160950849"/>
                    </a:ext>
                  </a:extLst>
                </a:gridCol>
              </a:tblGrid>
              <a:tr h="339648">
                <a:tc>
                  <a:txBody>
                    <a:bodyPr/>
                    <a:lstStyle/>
                    <a:p>
                      <a:pPr algn="l" fontAlgn="b"/>
                      <a:r>
                        <a:rPr lang="en-US" sz="1600" b="1" u="none" strike="noStrike" dirty="0">
                          <a:effectLst/>
                        </a:rPr>
                        <a:t>Tasks</a:t>
                      </a:r>
                      <a:endParaRPr lang="en-US" sz="16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600" b="1" u="none" strike="noStrike" dirty="0">
                          <a:effectLst/>
                        </a:rPr>
                        <a:t>Timing</a:t>
                      </a:r>
                      <a:endParaRPr lang="en-US" sz="1600" b="1"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519926739"/>
                  </a:ext>
                </a:extLst>
              </a:tr>
              <a:tr h="339648">
                <a:tc>
                  <a:txBody>
                    <a:bodyPr/>
                    <a:lstStyle/>
                    <a:p>
                      <a:pPr algn="l" fontAlgn="b"/>
                      <a:r>
                        <a:rPr lang="en-US" sz="1600" u="none" strike="noStrike" dirty="0">
                          <a:effectLst/>
                        </a:rPr>
                        <a:t>Letter to Cooperators</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600" u="none" strike="noStrike" dirty="0">
                          <a:effectLst/>
                        </a:rPr>
                        <a:t>Completed</a:t>
                      </a:r>
                      <a:endParaRPr lang="en-US" sz="16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244278978"/>
                  </a:ext>
                </a:extLst>
              </a:tr>
              <a:tr h="339648">
                <a:tc>
                  <a:txBody>
                    <a:bodyPr/>
                    <a:lstStyle/>
                    <a:p>
                      <a:pPr algn="l" fontAlgn="b"/>
                      <a:r>
                        <a:rPr lang="en-US" sz="1600" u="none" strike="noStrike" dirty="0">
                          <a:effectLst/>
                        </a:rPr>
                        <a:t>Research and add pelicans to EA</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600" u="none" strike="noStrike" dirty="0">
                          <a:effectLst/>
                        </a:rPr>
                        <a:t>This ongoing in the process of EA development</a:t>
                      </a:r>
                      <a:endParaRPr lang="en-US" sz="16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788377885"/>
                  </a:ext>
                </a:extLst>
              </a:tr>
              <a:tr h="339648">
                <a:tc>
                  <a:txBody>
                    <a:bodyPr/>
                    <a:lstStyle/>
                    <a:p>
                      <a:pPr algn="l" fontAlgn="b"/>
                      <a:r>
                        <a:rPr lang="en-US" sz="1600" u="none" strike="noStrike" dirty="0">
                          <a:effectLst/>
                        </a:rPr>
                        <a:t>Revise gull analysis in EA</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600" u="none" strike="noStrike" dirty="0">
                          <a:effectLst/>
                        </a:rPr>
                        <a:t>This ongoing in the process of EA development</a:t>
                      </a:r>
                      <a:endParaRPr lang="en-US" sz="16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619239521"/>
                  </a:ext>
                </a:extLst>
              </a:tr>
              <a:tr h="339648">
                <a:tc>
                  <a:txBody>
                    <a:bodyPr/>
                    <a:lstStyle/>
                    <a:p>
                      <a:pPr algn="l" fontAlgn="b"/>
                      <a:r>
                        <a:rPr lang="en-US" sz="1600" u="none" strike="noStrike" dirty="0">
                          <a:effectLst/>
                        </a:rPr>
                        <a:t>Revise EA for direct, indirect etc..</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600" u="none" strike="noStrike">
                          <a:effectLst/>
                        </a:rPr>
                        <a:t>Completed</a:t>
                      </a:r>
                      <a:endParaRPr lang="en-US" sz="16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851079558"/>
                  </a:ext>
                </a:extLst>
              </a:tr>
              <a:tr h="348909">
                <a:tc>
                  <a:txBody>
                    <a:bodyPr/>
                    <a:lstStyle/>
                    <a:p>
                      <a:pPr algn="l" fontAlgn="b"/>
                      <a:r>
                        <a:rPr lang="en-US" sz="1600" u="none" strike="noStrike" dirty="0">
                          <a:effectLst/>
                        </a:rPr>
                        <a:t>Begin Cooperating Agency Meetings</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600" u="none" strike="noStrike" dirty="0">
                          <a:effectLst/>
                        </a:rPr>
                        <a:t>Begin 26 September 2022 – ongoing weekly</a:t>
                      </a:r>
                      <a:endParaRPr lang="en-US" sz="16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957001775"/>
                  </a:ext>
                </a:extLst>
              </a:tr>
              <a:tr h="344305">
                <a:tc>
                  <a:txBody>
                    <a:bodyPr/>
                    <a:lstStyle/>
                    <a:p>
                      <a:pPr algn="l" fontAlgn="b"/>
                      <a:r>
                        <a:rPr lang="en-US" sz="1600" u="none" strike="noStrike" dirty="0">
                          <a:effectLst/>
                        </a:rPr>
                        <a:t>Cooperating Agency Review and Input</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600" u="none" strike="noStrike" dirty="0">
                          <a:effectLst/>
                        </a:rPr>
                        <a:t>Completed</a:t>
                      </a:r>
                      <a:endParaRPr lang="en-US" sz="16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776081260"/>
                  </a:ext>
                </a:extLst>
              </a:tr>
              <a:tr h="339648">
                <a:tc>
                  <a:txBody>
                    <a:bodyPr/>
                    <a:lstStyle/>
                    <a:p>
                      <a:pPr algn="l" fontAlgn="b"/>
                      <a:r>
                        <a:rPr lang="en-US" sz="1600" u="none" strike="noStrike" dirty="0">
                          <a:effectLst/>
                        </a:rPr>
                        <a:t>Complete draft EA</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600" u="none" strike="noStrike" dirty="0">
                          <a:effectLst/>
                        </a:rPr>
                        <a:t>Complete by 16 December 2022</a:t>
                      </a:r>
                      <a:endParaRPr lang="en-US" sz="16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246800233"/>
                  </a:ext>
                </a:extLst>
              </a:tr>
              <a:tr h="340618">
                <a:tc>
                  <a:txBody>
                    <a:bodyPr/>
                    <a:lstStyle/>
                    <a:p>
                      <a:pPr algn="l" fontAlgn="b"/>
                      <a:r>
                        <a:rPr lang="en-US" sz="1600" u="none" strike="noStrike" dirty="0">
                          <a:effectLst/>
                        </a:rPr>
                        <a:t>Review of EA</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600" u="none" strike="noStrike" dirty="0">
                          <a:effectLst/>
                        </a:rPr>
                        <a:t>16 December 2022 to 13 January 2023</a:t>
                      </a:r>
                      <a:endParaRPr lang="en-US" sz="16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4001737713"/>
                  </a:ext>
                </a:extLst>
              </a:tr>
              <a:tr h="339648">
                <a:tc>
                  <a:txBody>
                    <a:bodyPr/>
                    <a:lstStyle/>
                    <a:p>
                      <a:pPr algn="l" fontAlgn="b"/>
                      <a:r>
                        <a:rPr lang="en-US" sz="1600" u="none" strike="noStrike" dirty="0">
                          <a:effectLst/>
                        </a:rPr>
                        <a:t>Revise </a:t>
                      </a:r>
                      <a:r>
                        <a:rPr lang="en-US" sz="1600" u="none" strike="noStrike">
                          <a:effectLst/>
                        </a:rPr>
                        <a:t>and advertise </a:t>
                      </a:r>
                      <a:r>
                        <a:rPr lang="en-US" sz="1600" u="none" strike="noStrike" dirty="0">
                          <a:effectLst/>
                        </a:rPr>
                        <a:t>EA to Public</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600" u="none" strike="noStrike" dirty="0">
                          <a:effectLst/>
                        </a:rPr>
                        <a:t>20 January 2023 for 30 days</a:t>
                      </a:r>
                      <a:endParaRPr lang="en-US" sz="16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390263770"/>
                  </a:ext>
                </a:extLst>
              </a:tr>
              <a:tr h="339648">
                <a:tc>
                  <a:txBody>
                    <a:bodyPr/>
                    <a:lstStyle/>
                    <a:p>
                      <a:pPr algn="l" fontAlgn="b"/>
                      <a:r>
                        <a:rPr lang="en-US" sz="1600" u="none" strike="noStrike" dirty="0">
                          <a:effectLst/>
                        </a:rPr>
                        <a:t>Address Comments and Final EA</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600" u="none" strike="noStrike" dirty="0">
                          <a:effectLst/>
                        </a:rPr>
                        <a:t>20 February to 15 March 2023</a:t>
                      </a:r>
                      <a:endParaRPr lang="en-US" sz="16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701229890"/>
                  </a:ext>
                </a:extLst>
              </a:tr>
              <a:tr h="339648">
                <a:tc>
                  <a:txBody>
                    <a:bodyPr/>
                    <a:lstStyle/>
                    <a:p>
                      <a:pPr algn="l" fontAlgn="b"/>
                      <a:r>
                        <a:rPr lang="en-US" sz="1600" u="none" strike="noStrike" dirty="0">
                          <a:effectLst/>
                        </a:rPr>
                        <a:t>Apply for Depredation Permit</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600" u="none" strike="noStrike" dirty="0">
                          <a:effectLst/>
                        </a:rPr>
                        <a:t>16 March 2023</a:t>
                      </a:r>
                      <a:endParaRPr lang="en-US" sz="16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681841810"/>
                  </a:ext>
                </a:extLst>
              </a:tr>
              <a:tr h="339648">
                <a:tc>
                  <a:txBody>
                    <a:bodyPr/>
                    <a:lstStyle/>
                    <a:p>
                      <a:pPr algn="l" fontAlgn="b"/>
                      <a:r>
                        <a:rPr lang="en-US" sz="1600" u="none" strike="noStrike" dirty="0">
                          <a:effectLst/>
                        </a:rPr>
                        <a:t>Complete and sign FONSI</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600" u="none" strike="noStrike" dirty="0">
                          <a:effectLst/>
                        </a:rPr>
                        <a:t>1 April 2023</a:t>
                      </a:r>
                      <a:endParaRPr lang="en-US" sz="16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428494856"/>
                  </a:ext>
                </a:extLst>
              </a:tr>
              <a:tr h="339648">
                <a:tc>
                  <a:txBody>
                    <a:bodyPr/>
                    <a:lstStyle/>
                    <a:p>
                      <a:pPr algn="l" fontAlgn="b"/>
                      <a:r>
                        <a:rPr lang="en-US" sz="1600" u="none" strike="noStrike" dirty="0">
                          <a:effectLst/>
                        </a:rPr>
                        <a:t>Implementation </a:t>
                      </a:r>
                      <a:endParaRPr lang="en-US"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600" u="none" strike="noStrike" dirty="0">
                          <a:effectLst/>
                        </a:rPr>
                        <a:t>15 April 2023</a:t>
                      </a:r>
                      <a:endParaRPr lang="en-US" sz="16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286761236"/>
                  </a:ext>
                </a:extLst>
              </a:tr>
            </a:tbl>
          </a:graphicData>
        </a:graphic>
      </p:graphicFrame>
      <p:sp>
        <p:nvSpPr>
          <p:cNvPr id="3" name="Title 2">
            <a:extLst>
              <a:ext uri="{FF2B5EF4-FFF2-40B4-BE49-F238E27FC236}">
                <a16:creationId xmlns:a16="http://schemas.microsoft.com/office/drawing/2014/main" id="{E475670D-460A-4437-AAAA-7AD0F2984053}"/>
              </a:ext>
            </a:extLst>
          </p:cNvPr>
          <p:cNvSpPr>
            <a:spLocks noGrp="1"/>
          </p:cNvSpPr>
          <p:nvPr>
            <p:ph type="title"/>
          </p:nvPr>
        </p:nvSpPr>
        <p:spPr/>
        <p:txBody>
          <a:bodyPr/>
          <a:lstStyle/>
          <a:p>
            <a:r>
              <a:rPr lang="en-US" dirty="0"/>
              <a:t>Detailed Schedule </a:t>
            </a:r>
          </a:p>
        </p:txBody>
      </p:sp>
      <p:sp>
        <p:nvSpPr>
          <p:cNvPr id="4" name="Date Placeholder 3">
            <a:extLst>
              <a:ext uri="{FF2B5EF4-FFF2-40B4-BE49-F238E27FC236}">
                <a16:creationId xmlns:a16="http://schemas.microsoft.com/office/drawing/2014/main" id="{8B275177-9710-4DD5-B2D4-37649C512ED0}"/>
              </a:ext>
            </a:extLst>
          </p:cNvPr>
          <p:cNvSpPr>
            <a:spLocks noGrp="1"/>
          </p:cNvSpPr>
          <p:nvPr>
            <p:ph type="dt" sz="half" idx="2"/>
          </p:nvPr>
        </p:nvSpPr>
        <p:spPr/>
        <p:txBody>
          <a:bodyPr/>
          <a:lstStyle/>
          <a:p>
            <a:fld id="{C2E1AF8D-1629-4E7E-8FE8-8B129B5C4A14}" type="datetime1">
              <a:rPr lang="en-US" smtClean="0"/>
              <a:t>12/6/2022</a:t>
            </a:fld>
            <a:endParaRPr lang="en-US" dirty="0"/>
          </a:p>
        </p:txBody>
      </p:sp>
      <p:sp>
        <p:nvSpPr>
          <p:cNvPr id="2" name="Arrow: Left 1">
            <a:extLst>
              <a:ext uri="{FF2B5EF4-FFF2-40B4-BE49-F238E27FC236}">
                <a16:creationId xmlns:a16="http://schemas.microsoft.com/office/drawing/2014/main" id="{FC15A7AE-112D-44ED-A5DF-3372FB932206}"/>
              </a:ext>
            </a:extLst>
          </p:cNvPr>
          <p:cNvSpPr/>
          <p:nvPr/>
        </p:nvSpPr>
        <p:spPr>
          <a:xfrm>
            <a:off x="10553700" y="3539222"/>
            <a:ext cx="1441988" cy="484632"/>
          </a:xfrm>
          <a:prstGeom prst="leftArrow">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600" dirty="0"/>
              <a:t>We are here</a:t>
            </a:r>
          </a:p>
        </p:txBody>
      </p:sp>
    </p:spTree>
    <p:extLst>
      <p:ext uri="{BB962C8B-B14F-4D97-AF65-F5344CB8AC3E}">
        <p14:creationId xmlns:p14="http://schemas.microsoft.com/office/powerpoint/2010/main" val="2824845517"/>
      </p:ext>
    </p:extLst>
  </p:cSld>
  <p:clrMapOvr>
    <a:masterClrMapping/>
  </p:clrMapOvr>
</p:sld>
</file>

<file path=ppt/theme/theme1.xml><?xml version="1.0" encoding="utf-8"?>
<a:theme xmlns:a="http://schemas.openxmlformats.org/drawingml/2006/main" name="Content Templates">
  <a:themeElements>
    <a:clrScheme name="USACE">
      <a:dk1>
        <a:srgbClr val="000000"/>
      </a:dk1>
      <a:lt1>
        <a:srgbClr val="83847A"/>
      </a:lt1>
      <a:dk2>
        <a:srgbClr val="FFFFFF"/>
      </a:dk2>
      <a:lt2>
        <a:srgbClr val="A3A3A3"/>
      </a:lt2>
      <a:accent1>
        <a:srgbClr val="82786F"/>
      </a:accent1>
      <a:accent2>
        <a:srgbClr val="6E8778"/>
      </a:accent2>
      <a:accent3>
        <a:srgbClr val="705C38"/>
      </a:accent3>
      <a:accent4>
        <a:srgbClr val="3E6682"/>
      </a:accent4>
      <a:accent5>
        <a:srgbClr val="663830"/>
      </a:accent5>
      <a:accent6>
        <a:srgbClr val="DF1F2E"/>
      </a:accent6>
      <a:hlink>
        <a:srgbClr val="3E6682"/>
      </a:hlink>
      <a:folHlink>
        <a:srgbClr val="DF1F2E"/>
      </a:folHlink>
    </a:clrScheme>
    <a:fontScheme name="USACE TEMPLATE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F4339">
            <a:alpha val="89000"/>
          </a:srgbClr>
        </a:solidFill>
        <a:ln>
          <a:noFill/>
        </a:ln>
        <a:effectLst/>
      </a:spPr>
      <a:bodyPr anchor="ctr"/>
      <a:lstStyle>
        <a:defPPr algn="ctr">
          <a:defRPr dirty="0"/>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NWDTemplate-LogosDown-2017.potx" id="{9FA1C32E-CDE2-4EA8-82A9-54FAA73D0B6D}" vid="{4D202EBB-725C-4C87-B90A-DB065ED0BBF7}"/>
    </a:ext>
  </a:extLst>
</a:theme>
</file>

<file path=ppt/theme/theme2.xml><?xml version="1.0" encoding="utf-8"?>
<a:theme xmlns:a="http://schemas.openxmlformats.org/drawingml/2006/main" name="Chart Color Templates">
  <a:themeElements>
    <a:clrScheme name="USACE Charts">
      <a:dk1>
        <a:srgbClr val="000000"/>
      </a:dk1>
      <a:lt1>
        <a:srgbClr val="FFFFFF"/>
      </a:lt1>
      <a:dk2>
        <a:srgbClr val="3E6682"/>
      </a:dk2>
      <a:lt2>
        <a:srgbClr val="D9D9D9"/>
      </a:lt2>
      <a:accent1>
        <a:srgbClr val="50771B"/>
      </a:accent1>
      <a:accent2>
        <a:srgbClr val="FCAE3B"/>
      </a:accent2>
      <a:accent3>
        <a:srgbClr val="705C38"/>
      </a:accent3>
      <a:accent4>
        <a:srgbClr val="532476"/>
      </a:accent4>
      <a:accent5>
        <a:srgbClr val="DF1F2E"/>
      </a:accent5>
      <a:accent6>
        <a:srgbClr val="82786F"/>
      </a:accent6>
      <a:hlink>
        <a:srgbClr val="3E6682"/>
      </a:hlink>
      <a:folHlink>
        <a:srgbClr val="DF1F2E"/>
      </a:folHlink>
    </a:clrScheme>
    <a:fontScheme name="USACE TEMPLATE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F4339">
            <a:alpha val="89000"/>
          </a:srgbClr>
        </a:solidFill>
        <a:ln>
          <a:noFill/>
        </a:ln>
        <a:effectLst/>
      </a:spPr>
      <a:bodyPr anchor="ctr"/>
      <a:lstStyle>
        <a:defPPr algn="ctr">
          <a:defRPr dirty="0"/>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NWDTemplate-LogosDown-2017.potx" id="{9FA1C32E-CDE2-4EA8-82A9-54FAA73D0B6D}" vid="{7A4F02DA-9F69-4CE8-8688-F5382440A1E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F20C9EF03C1444E80D09E6FA997338A" ma:contentTypeVersion="10" ma:contentTypeDescription="Create a new document." ma:contentTypeScope="" ma:versionID="ba8aa995489794b1e348b3825b5230b8">
  <xsd:schema xmlns:xsd="http://www.w3.org/2001/XMLSchema" xmlns:xs="http://www.w3.org/2001/XMLSchema" xmlns:p="http://schemas.microsoft.com/office/2006/metadata/properties" xmlns:ns2="51517f7b-9aaa-4d8f-81b7-818ba25112a8" xmlns:ns3="31d5c093-0680-4349-a9a0-00fb3abcac69" targetNamespace="http://schemas.microsoft.com/office/2006/metadata/properties" ma:root="true" ma:fieldsID="51ad47eafe3ec3fda972d71523e3e4a8" ns2:_="" ns3:_="">
    <xsd:import namespace="51517f7b-9aaa-4d8f-81b7-818ba25112a8"/>
    <xsd:import namespace="31d5c093-0680-4349-a9a0-00fb3abcac6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517f7b-9aaa-4d8f-81b7-818ba25112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1d5c093-0680-4349-a9a0-00fb3abcac69"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B8C2CD5-50C2-4A7C-996A-3D6312B83669}">
  <ds:schemaRefs>
    <ds:schemaRef ds:uri="http://purl.org/dc/dcmitype/"/>
    <ds:schemaRef ds:uri="http://schemas.openxmlformats.org/package/2006/metadata/core-properties"/>
    <ds:schemaRef ds:uri="http://schemas.microsoft.com/office/infopath/2007/PartnerControls"/>
    <ds:schemaRef ds:uri="http://www.w3.org/XML/1998/namespace"/>
    <ds:schemaRef ds:uri="http://schemas.microsoft.com/office/2006/documentManagement/types"/>
    <ds:schemaRef ds:uri="http://purl.org/dc/terms/"/>
    <ds:schemaRef ds:uri="http://schemas.microsoft.com/office/2006/metadata/properties"/>
    <ds:schemaRef ds:uri="452d6419-4d0a-4c13-ad09-29367299d625"/>
    <ds:schemaRef ds:uri="http://purl.org/dc/elements/1.1/"/>
  </ds:schemaRefs>
</ds:datastoreItem>
</file>

<file path=customXml/itemProps2.xml><?xml version="1.0" encoding="utf-8"?>
<ds:datastoreItem xmlns:ds="http://schemas.openxmlformats.org/officeDocument/2006/customXml" ds:itemID="{E8BBF20A-9777-477E-8619-D10933859B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1517f7b-9aaa-4d8f-81b7-818ba25112a8"/>
    <ds:schemaRef ds:uri="31d5c093-0680-4349-a9a0-00fb3abcac6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7CAE72E-856B-4DF4-A9F6-93C41667E9A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15428</TotalTime>
  <Words>124</Words>
  <Application>Microsoft Office PowerPoint</Application>
  <PresentationFormat>Widescreen</PresentationFormat>
  <Paragraphs>31</Paragraphs>
  <Slides>1</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vt:i4>
      </vt:variant>
    </vt:vector>
  </HeadingPairs>
  <TitlesOfParts>
    <vt:vector size="5" baseType="lpstr">
      <vt:lpstr>Arial</vt:lpstr>
      <vt:lpstr>Calibri</vt:lpstr>
      <vt:lpstr>Content Templates</vt:lpstr>
      <vt:lpstr>Chart Color Templates</vt:lpstr>
      <vt:lpstr>Detailed Schedule </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ELW</dc:creator>
  <cp:lastModifiedBy>Dorsey, Garrett L CIV USARMY CENWP (USA)</cp:lastModifiedBy>
  <cp:revision>594</cp:revision>
  <dcterms:created xsi:type="dcterms:W3CDTF">2017-02-20T05:10:01Z</dcterms:created>
  <dcterms:modified xsi:type="dcterms:W3CDTF">2022-12-06T19:43:26Z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0x0101001F20C9EF03C1444E80D09E6FA997338A</vt:lpwstr>
  </property>
</Properties>
</file>